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340" r:id="rId2"/>
    <p:sldId id="397" r:id="rId3"/>
    <p:sldId id="396" r:id="rId4"/>
    <p:sldId id="439" r:id="rId5"/>
    <p:sldId id="347" r:id="rId6"/>
    <p:sldId id="342" r:id="rId7"/>
    <p:sldId id="440" r:id="rId8"/>
    <p:sldId id="401" r:id="rId9"/>
    <p:sldId id="403" r:id="rId10"/>
    <p:sldId id="404" r:id="rId11"/>
    <p:sldId id="405" r:id="rId12"/>
    <p:sldId id="407" r:id="rId13"/>
    <p:sldId id="406" r:id="rId14"/>
    <p:sldId id="408" r:id="rId15"/>
    <p:sldId id="409" r:id="rId16"/>
    <p:sldId id="411" r:id="rId17"/>
    <p:sldId id="412" r:id="rId18"/>
    <p:sldId id="413" r:id="rId19"/>
    <p:sldId id="414" r:id="rId20"/>
    <p:sldId id="415" r:id="rId21"/>
    <p:sldId id="416" r:id="rId22"/>
    <p:sldId id="420" r:id="rId23"/>
    <p:sldId id="441" r:id="rId24"/>
    <p:sldId id="419" r:id="rId25"/>
    <p:sldId id="422" r:id="rId26"/>
    <p:sldId id="426" r:id="rId27"/>
    <p:sldId id="428" r:id="rId28"/>
    <p:sldId id="436" r:id="rId29"/>
    <p:sldId id="442" r:id="rId30"/>
    <p:sldId id="429" r:id="rId31"/>
    <p:sldId id="433" r:id="rId32"/>
    <p:sldId id="430" r:id="rId33"/>
    <p:sldId id="443" r:id="rId34"/>
    <p:sldId id="315" r:id="rId35"/>
    <p:sldId id="435" r:id="rId36"/>
    <p:sldId id="275" r:id="rId37"/>
    <p:sldId id="437" r:id="rId38"/>
    <p:sldId id="438" r:id="rId39"/>
    <p:sldId id="306" r:id="rId40"/>
    <p:sldId id="444" r:id="rId41"/>
    <p:sldId id="482" r:id="rId42"/>
    <p:sldId id="483" r:id="rId43"/>
    <p:sldId id="491" r:id="rId44"/>
    <p:sldId id="328" r:id="rId45"/>
    <p:sldId id="329" r:id="rId46"/>
    <p:sldId id="330" r:id="rId47"/>
    <p:sldId id="331" r:id="rId48"/>
    <p:sldId id="333" r:id="rId49"/>
    <p:sldId id="273" r:id="rId50"/>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1D08B8"/>
    <a:srgbClr val="BE026D"/>
    <a:srgbClr val="FF0000"/>
    <a:srgbClr val="33CC33"/>
    <a:srgbClr val="0099FF"/>
    <a:srgbClr val="FF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12E9416-529A-48E4-A94B-387E1D366C42}"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3/27/2023</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a:buNone/>
            </a:pPr>
            <a:fld id="{9A0DB2DC-4C9A-4742-B13C-FB6460FD3503}" type="slidenum">
              <a:rPr lang="en-US" sz="1200" dirty="0"/>
              <a:t>‹#›</a:t>
            </a:fld>
            <a:endParaRPr lang="en-US" sz="1200" dirty="0"/>
          </a:p>
        </p:txBody>
      </p:sp>
    </p:spTree>
    <p:extLst>
      <p:ext uri="{BB962C8B-B14F-4D97-AF65-F5344CB8AC3E}">
        <p14:creationId xmlns:p14="http://schemas.microsoft.com/office/powerpoint/2010/main" val="348256098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a:solidFill>
              <a:srgbClr val="000000">
                <a:alpha val="100000"/>
              </a:srgbClr>
            </a:solidFill>
            <a:miter lim="800000"/>
          </a:ln>
        </p:spPr>
      </p:sp>
      <p:sp>
        <p:nvSpPr>
          <p:cNvPr id="57347"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en-US" altLang="en-US" dirty="0"/>
          </a:p>
        </p:txBody>
      </p:sp>
      <p:sp>
        <p:nvSpPr>
          <p:cNvPr id="57348"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latin typeface="Calibri" panose="020F0502020204030204" charset="0"/>
              </a:rPr>
              <a:t>17</a:t>
            </a:fld>
            <a:endParaRPr lang="en-US" altLang="en-US" sz="1200" dirty="0">
              <a:solidFill>
                <a:srgbClr val="000000"/>
              </a:solidFill>
              <a:latin typeface="Calibri" panose="020F0502020204030204" charset="0"/>
            </a:endParaRPr>
          </a:p>
        </p:txBody>
      </p:sp>
    </p:spTree>
    <p:extLst>
      <p:ext uri="{BB962C8B-B14F-4D97-AF65-F5344CB8AC3E}">
        <p14:creationId xmlns:p14="http://schemas.microsoft.com/office/powerpoint/2010/main" val="3974481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a:solidFill>
              <a:srgbClr val="000000">
                <a:alpha val="100000"/>
              </a:srgbClr>
            </a:solidFill>
            <a:miter lim="800000"/>
          </a:ln>
        </p:spPr>
      </p:sp>
      <p:sp>
        <p:nvSpPr>
          <p:cNvPr id="58371"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en-US" altLang="en-US" dirty="0"/>
          </a:p>
        </p:txBody>
      </p:sp>
      <p:sp>
        <p:nvSpPr>
          <p:cNvPr id="58372"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en-US" altLang="en-US" sz="1200" dirty="0">
                <a:solidFill>
                  <a:srgbClr val="000000"/>
                </a:solidFill>
                <a:latin typeface="Calibri" panose="020F0502020204030204" charset="0"/>
              </a:rPr>
              <a:t>19</a:t>
            </a:fld>
            <a:endParaRPr lang="en-US" altLang="en-US" sz="1200" dirty="0">
              <a:solidFill>
                <a:srgbClr val="000000"/>
              </a:solidFill>
              <a:latin typeface="Calibri" panose="020F0502020204030204" charset="0"/>
            </a:endParaRPr>
          </a:p>
        </p:txBody>
      </p:sp>
    </p:spTree>
    <p:extLst>
      <p:ext uri="{BB962C8B-B14F-4D97-AF65-F5344CB8AC3E}">
        <p14:creationId xmlns:p14="http://schemas.microsoft.com/office/powerpoint/2010/main" val="243192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a:solidFill>
              <a:srgbClr val="000000">
                <a:alpha val="100000"/>
              </a:srgbClr>
            </a:solidFill>
            <a:miter lim="800000"/>
          </a:ln>
        </p:spPr>
      </p:sp>
      <p:sp>
        <p:nvSpPr>
          <p:cNvPr id="59395"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59396"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en-US" sz="1200" dirty="0"/>
              <a:t>30</a:t>
            </a:fld>
            <a:endParaRPr lang="en-US" sz="1200" dirty="0"/>
          </a:p>
        </p:txBody>
      </p:sp>
    </p:spTree>
    <p:extLst>
      <p:ext uri="{BB962C8B-B14F-4D97-AF65-F5344CB8AC3E}">
        <p14:creationId xmlns:p14="http://schemas.microsoft.com/office/powerpoint/2010/main" val="343377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a:solidFill>
              <a:srgbClr val="000000">
                <a:alpha val="100000"/>
              </a:srgbClr>
            </a:solidFill>
            <a:miter lim="800000"/>
          </a:ln>
        </p:spPr>
      </p:sp>
      <p:sp>
        <p:nvSpPr>
          <p:cNvPr id="60419"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60420"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en-US" sz="1200" dirty="0"/>
              <a:t>40</a:t>
            </a:fld>
            <a:endParaRPr lang="en-US" sz="1200" dirty="0"/>
          </a:p>
        </p:txBody>
      </p:sp>
    </p:spTree>
    <p:extLst>
      <p:ext uri="{BB962C8B-B14F-4D97-AF65-F5344CB8AC3E}">
        <p14:creationId xmlns:p14="http://schemas.microsoft.com/office/powerpoint/2010/main" val="403449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051" name="Group 9"/>
          <p:cNvGrpSpPr>
            <a:grpSpLocks noChangeAspect="1"/>
          </p:cNvGrpSpPr>
          <p:nvPr/>
        </p:nvGrpSpPr>
        <p:grpSpPr>
          <a:xfrm>
            <a:off x="211138" y="5354638"/>
            <a:ext cx="8723312" cy="1330325"/>
            <a:chOff x="-3905250" y="4294188"/>
            <a:chExt cx="13011150" cy="1892300"/>
          </a:xfrm>
        </p:grpSpPr>
        <p:sp>
          <p:nvSpPr>
            <p:cNvPr id="2057" name="Freeform 14"/>
            <p:cNvSpPr/>
            <p:nvPr/>
          </p:nvSpPr>
          <p:spPr>
            <a:xfrm>
              <a:off x="4810125" y="4500563"/>
              <a:ext cx="4295775" cy="1016000"/>
            </a:xfrm>
            <a:custGeom>
              <a:avLst/>
              <a:gdLst/>
              <a:ahLst/>
              <a:cxnLst>
                <a:cxn ang="0">
                  <a:pos x="2147483647" y="0"/>
                </a:cxn>
                <a:cxn ang="0">
                  <a:pos x="2147483647" y="0"/>
                </a:cxn>
                <a:cxn ang="0">
                  <a:pos x="2147483647" y="45362813"/>
                </a:cxn>
                <a:cxn ang="0">
                  <a:pos x="2147483647" y="95765938"/>
                </a:cxn>
                <a:cxn ang="0">
                  <a:pos x="2147483647" y="151209375"/>
                </a:cxn>
                <a:cxn ang="0">
                  <a:pos x="2147483647" y="206652813"/>
                </a:cxn>
                <a:cxn ang="0">
                  <a:pos x="2147483647" y="272176875"/>
                </a:cxn>
                <a:cxn ang="0">
                  <a:pos x="2147483647" y="337700938"/>
                </a:cxn>
                <a:cxn ang="0">
                  <a:pos x="2147483647" y="413305625"/>
                </a:cxn>
                <a:cxn ang="0">
                  <a:pos x="2147483647" y="488910313"/>
                </a:cxn>
                <a:cxn ang="0">
                  <a:pos x="2147483647" y="488910313"/>
                </a:cxn>
                <a:cxn ang="0">
                  <a:pos x="2147483647" y="635079375"/>
                </a:cxn>
                <a:cxn ang="0">
                  <a:pos x="2147483647" y="766127500"/>
                </a:cxn>
                <a:cxn ang="0">
                  <a:pos x="2147483647" y="887095000"/>
                </a:cxn>
                <a:cxn ang="0">
                  <a:pos x="1995963750" y="1003022188"/>
                </a:cxn>
                <a:cxn ang="0">
                  <a:pos x="1471771250" y="1103828438"/>
                </a:cxn>
                <a:cxn ang="0">
                  <a:pos x="962699688" y="1194554063"/>
                </a:cxn>
                <a:cxn ang="0">
                  <a:pos x="473789375" y="1280239375"/>
                </a:cxn>
                <a:cxn ang="0">
                  <a:pos x="0" y="1355844063"/>
                </a:cxn>
                <a:cxn ang="0">
                  <a:pos x="0" y="1355844063"/>
                </a:cxn>
                <a:cxn ang="0">
                  <a:pos x="327620313" y="1401206875"/>
                </a:cxn>
                <a:cxn ang="0">
                  <a:pos x="640119688" y="1441529375"/>
                </a:cxn>
                <a:cxn ang="0">
                  <a:pos x="942538438" y="1476811563"/>
                </a:cxn>
                <a:cxn ang="0">
                  <a:pos x="1239916875" y="1507053438"/>
                </a:cxn>
                <a:cxn ang="0">
                  <a:pos x="1527214688" y="1537295313"/>
                </a:cxn>
                <a:cxn ang="0">
                  <a:pos x="1804431875" y="1557456563"/>
                </a:cxn>
                <a:cxn ang="0">
                  <a:pos x="2071568438" y="1577617813"/>
                </a:cxn>
                <a:cxn ang="0">
                  <a:pos x="2147483647" y="1592738750"/>
                </a:cxn>
                <a:cxn ang="0">
                  <a:pos x="2147483647" y="1602819375"/>
                </a:cxn>
                <a:cxn ang="0">
                  <a:pos x="2147483647" y="1607859688"/>
                </a:cxn>
                <a:cxn ang="0">
                  <a:pos x="2147483647" y="1612900000"/>
                </a:cxn>
                <a:cxn ang="0">
                  <a:pos x="2147483647" y="1612900000"/>
                </a:cxn>
                <a:cxn ang="0">
                  <a:pos x="2147483647" y="1607859688"/>
                </a:cxn>
                <a:cxn ang="0">
                  <a:pos x="2147483647" y="1602819375"/>
                </a:cxn>
                <a:cxn ang="0">
                  <a:pos x="2147483647" y="1592738750"/>
                </a:cxn>
                <a:cxn ang="0">
                  <a:pos x="2147483647" y="1577617813"/>
                </a:cxn>
                <a:cxn ang="0">
                  <a:pos x="2147483647" y="1562496875"/>
                </a:cxn>
                <a:cxn ang="0">
                  <a:pos x="2147483647" y="1542335625"/>
                </a:cxn>
                <a:cxn ang="0">
                  <a:pos x="2147483647" y="1517134063"/>
                </a:cxn>
                <a:cxn ang="0">
                  <a:pos x="2147483647" y="1491932500"/>
                </a:cxn>
                <a:cxn ang="0">
                  <a:pos x="2147483647" y="1461690625"/>
                </a:cxn>
                <a:cxn ang="0">
                  <a:pos x="2147483647" y="1431448750"/>
                </a:cxn>
                <a:cxn ang="0">
                  <a:pos x="2147483647" y="1396166563"/>
                </a:cxn>
                <a:cxn ang="0">
                  <a:pos x="2147483647" y="1360884375"/>
                </a:cxn>
                <a:cxn ang="0">
                  <a:pos x="2147483647" y="1320561875"/>
                </a:cxn>
                <a:cxn ang="0">
                  <a:pos x="2147483647" y="1280239375"/>
                </a:cxn>
                <a:cxn ang="0">
                  <a:pos x="2147483647" y="1234876563"/>
                </a:cxn>
                <a:cxn ang="0">
                  <a:pos x="2147483647" y="1189513750"/>
                </a:cxn>
                <a:cxn ang="0">
                  <a:pos x="2147483647" y="1088707500"/>
                </a:cxn>
                <a:cxn ang="0">
                  <a:pos x="2147483647" y="982860938"/>
                </a:cxn>
                <a:cxn ang="0">
                  <a:pos x="2147483647" y="982860938"/>
                </a:cxn>
                <a:cxn ang="0">
                  <a:pos x="2147483647" y="977820625"/>
                </a:cxn>
                <a:cxn ang="0">
                  <a:pos x="2147483647" y="977820625"/>
                </a:cxn>
                <a:cxn ang="0">
                  <a:pos x="2147483647" y="0"/>
                </a:cxn>
                <a:cxn ang="0">
                  <a:pos x="2147483647" y="0"/>
                </a:cxn>
                <a:cxn ang="0">
                  <a:pos x="2147483647" y="0"/>
                </a:cxn>
                <a:cxn ang="0">
                  <a:pos x="2147483647"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en-US"/>
            </a:p>
          </p:txBody>
        </p:sp>
        <p:sp>
          <p:nvSpPr>
            <p:cNvPr id="2058" name="Freeform 18"/>
            <p:cNvSpPr/>
            <p:nvPr/>
          </p:nvSpPr>
          <p:spPr>
            <a:xfrm>
              <a:off x="-309563" y="4318000"/>
              <a:ext cx="8280401" cy="1209675"/>
            </a:xfrm>
            <a:custGeom>
              <a:avLst/>
              <a:gdLst/>
              <a:ahLst/>
              <a:cxnLst>
                <a:cxn ang="0">
                  <a:pos x="2147483647" y="1799391563"/>
                </a:cxn>
                <a:cxn ang="0">
                  <a:pos x="2147483647" y="1728827188"/>
                </a:cxn>
                <a:cxn ang="0">
                  <a:pos x="2147483647" y="1537295313"/>
                </a:cxn>
                <a:cxn ang="0">
                  <a:pos x="2147483647" y="1280239375"/>
                </a:cxn>
                <a:cxn ang="0">
                  <a:pos x="2147483647" y="942538438"/>
                </a:cxn>
                <a:cxn ang="0">
                  <a:pos x="2147483647" y="745966250"/>
                </a:cxn>
                <a:cxn ang="0">
                  <a:pos x="2147483647" y="594756875"/>
                </a:cxn>
                <a:cxn ang="0">
                  <a:pos x="2147483647" y="463708750"/>
                </a:cxn>
                <a:cxn ang="0">
                  <a:pos x="2147483647" y="352821875"/>
                </a:cxn>
                <a:cxn ang="0">
                  <a:pos x="2147483647" y="257055938"/>
                </a:cxn>
                <a:cxn ang="0">
                  <a:pos x="2147483647" y="181451250"/>
                </a:cxn>
                <a:cxn ang="0">
                  <a:pos x="2147483647" y="70564375"/>
                </a:cxn>
                <a:cxn ang="0">
                  <a:pos x="2147483647" y="10080625"/>
                </a:cxn>
                <a:cxn ang="0">
                  <a:pos x="1622980821" y="0"/>
                </a:cxn>
                <a:cxn ang="0">
                  <a:pos x="902216046" y="25201563"/>
                </a:cxn>
                <a:cxn ang="0">
                  <a:pos x="277217221" y="80645000"/>
                </a:cxn>
                <a:cxn ang="0">
                  <a:pos x="0" y="120967500"/>
                </a:cxn>
                <a:cxn ang="0">
                  <a:pos x="791329158" y="216733438"/>
                </a:cxn>
                <a:cxn ang="0">
                  <a:pos x="1643142073" y="352821875"/>
                </a:cxn>
                <a:cxn ang="0">
                  <a:pos x="2147483647" y="529232813"/>
                </a:cxn>
                <a:cxn ang="0">
                  <a:pos x="2147483647" y="745966250"/>
                </a:cxn>
                <a:cxn ang="0">
                  <a:pos x="2147483647" y="952619063"/>
                </a:cxn>
                <a:cxn ang="0">
                  <a:pos x="2147483647" y="1300400625"/>
                </a:cxn>
                <a:cxn ang="0">
                  <a:pos x="2147483647" y="1441529375"/>
                </a:cxn>
                <a:cxn ang="0">
                  <a:pos x="2147483647" y="1562496875"/>
                </a:cxn>
                <a:cxn ang="0">
                  <a:pos x="2147483647" y="1668343438"/>
                </a:cxn>
                <a:cxn ang="0">
                  <a:pos x="2147483647" y="1748988438"/>
                </a:cxn>
                <a:cxn ang="0">
                  <a:pos x="2147483647" y="1819552813"/>
                </a:cxn>
                <a:cxn ang="0">
                  <a:pos x="2147483647" y="1864915625"/>
                </a:cxn>
                <a:cxn ang="0">
                  <a:pos x="2147483647" y="1900197813"/>
                </a:cxn>
                <a:cxn ang="0">
                  <a:pos x="2147483647" y="1920359063"/>
                </a:cxn>
                <a:cxn ang="0">
                  <a:pos x="2147483647" y="1920359063"/>
                </a:cxn>
                <a:cxn ang="0">
                  <a:pos x="2147483647" y="1910278438"/>
                </a:cxn>
                <a:cxn ang="0">
                  <a:pos x="2147483647" y="1885076875"/>
                </a:cxn>
                <a:cxn ang="0">
                  <a:pos x="2147483647" y="1844754375"/>
                </a:cxn>
                <a:cxn ang="0">
                  <a:pos x="2147483647" y="1799391563"/>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en-US"/>
            </a:p>
          </p:txBody>
        </p:sp>
        <p:sp>
          <p:nvSpPr>
            <p:cNvPr id="2059" name="Freeform 22"/>
            <p:cNvSpPr/>
            <p:nvPr/>
          </p:nvSpPr>
          <p:spPr>
            <a:xfrm>
              <a:off x="3175" y="4335463"/>
              <a:ext cx="8166100" cy="1101725"/>
            </a:xfrm>
            <a:custGeom>
              <a:avLst/>
              <a:gdLst/>
              <a:ahLst/>
              <a:cxnLst>
                <a:cxn ang="0">
                  <a:pos x="0" y="176410938"/>
                </a:cxn>
                <a:cxn ang="0">
                  <a:pos x="0" y="176410938"/>
                </a:cxn>
                <a:cxn ang="0">
                  <a:pos x="45362813" y="166330313"/>
                </a:cxn>
                <a:cxn ang="0">
                  <a:pos x="181451250" y="141128750"/>
                </a:cxn>
                <a:cxn ang="0">
                  <a:pos x="413305625" y="105846563"/>
                </a:cxn>
                <a:cxn ang="0">
                  <a:pos x="564515000" y="85685313"/>
                </a:cxn>
                <a:cxn ang="0">
                  <a:pos x="740925938" y="65524063"/>
                </a:cxn>
                <a:cxn ang="0">
                  <a:pos x="937498125" y="50403125"/>
                </a:cxn>
                <a:cxn ang="0">
                  <a:pos x="1164312188" y="35282188"/>
                </a:cxn>
                <a:cxn ang="0">
                  <a:pos x="1411287500" y="20161250"/>
                </a:cxn>
                <a:cxn ang="0">
                  <a:pos x="1688504688" y="10080625"/>
                </a:cxn>
                <a:cxn ang="0">
                  <a:pos x="1990923438" y="5040313"/>
                </a:cxn>
                <a:cxn ang="0">
                  <a:pos x="2147483647" y="0"/>
                </a:cxn>
                <a:cxn ang="0">
                  <a:pos x="2147483647" y="5040313"/>
                </a:cxn>
                <a:cxn ang="0">
                  <a:pos x="2147483647" y="15120938"/>
                </a:cxn>
                <a:cxn ang="0">
                  <a:pos x="2147483647" y="35282188"/>
                </a:cxn>
                <a:cxn ang="0">
                  <a:pos x="2147483647" y="60483750"/>
                </a:cxn>
                <a:cxn ang="0">
                  <a:pos x="2147483647" y="100806250"/>
                </a:cxn>
                <a:cxn ang="0">
                  <a:pos x="2147483647" y="146169063"/>
                </a:cxn>
                <a:cxn ang="0">
                  <a:pos x="2147483647" y="201612500"/>
                </a:cxn>
                <a:cxn ang="0">
                  <a:pos x="2147483647" y="267136563"/>
                </a:cxn>
                <a:cxn ang="0">
                  <a:pos x="2147483647" y="347781563"/>
                </a:cxn>
                <a:cxn ang="0">
                  <a:pos x="2147483647" y="438507188"/>
                </a:cxn>
                <a:cxn ang="0">
                  <a:pos x="2147483647" y="544353750"/>
                </a:cxn>
                <a:cxn ang="0">
                  <a:pos x="2147483647" y="670361563"/>
                </a:cxn>
                <a:cxn ang="0">
                  <a:pos x="2147483647" y="806450000"/>
                </a:cxn>
                <a:cxn ang="0">
                  <a:pos x="2147483647" y="957659375"/>
                </a:cxn>
                <a:cxn ang="0">
                  <a:pos x="2147483647" y="1129030000"/>
                </a:cxn>
                <a:cxn ang="0">
                  <a:pos x="2147483647" y="1315521563"/>
                </a:cxn>
                <a:cxn ang="0">
                  <a:pos x="2147483647" y="1522174375"/>
                </a:cxn>
                <a:cxn ang="0">
                  <a:pos x="2147483647" y="1748988438"/>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en-US"/>
            </a:p>
          </p:txBody>
        </p:sp>
        <p:sp>
          <p:nvSpPr>
            <p:cNvPr id="2060" name="Freeform 26"/>
            <p:cNvSpPr/>
            <p:nvPr/>
          </p:nvSpPr>
          <p:spPr>
            <a:xfrm>
              <a:off x="4156075" y="4316413"/>
              <a:ext cx="4940300" cy="927100"/>
            </a:xfrm>
            <a:custGeom>
              <a:avLst/>
              <a:gdLst/>
              <a:ahLst/>
              <a:cxnLst>
                <a:cxn ang="0">
                  <a:pos x="0" y="1471771250"/>
                </a:cxn>
                <a:cxn ang="0">
                  <a:pos x="0" y="1471771250"/>
                </a:cxn>
                <a:cxn ang="0">
                  <a:pos x="226814063" y="1411287500"/>
                </a:cxn>
                <a:cxn ang="0">
                  <a:pos x="846772500" y="1255037813"/>
                </a:cxn>
                <a:cxn ang="0">
                  <a:pos x="1275199063" y="1149191250"/>
                </a:cxn>
                <a:cxn ang="0">
                  <a:pos x="1769149688" y="1033264063"/>
                </a:cxn>
                <a:cxn ang="0">
                  <a:pos x="2147483647" y="907256250"/>
                </a:cxn>
                <a:cxn ang="0">
                  <a:pos x="2147483647" y="771167813"/>
                </a:cxn>
                <a:cxn ang="0">
                  <a:pos x="2147483647" y="640119688"/>
                </a:cxn>
                <a:cxn ang="0">
                  <a:pos x="2147483647" y="509071563"/>
                </a:cxn>
                <a:cxn ang="0">
                  <a:pos x="2147483647" y="388104063"/>
                </a:cxn>
                <a:cxn ang="0">
                  <a:pos x="2147483647" y="272176875"/>
                </a:cxn>
                <a:cxn ang="0">
                  <a:pos x="2147483647" y="221773750"/>
                </a:cxn>
                <a:cxn ang="0">
                  <a:pos x="2147483647" y="171370625"/>
                </a:cxn>
                <a:cxn ang="0">
                  <a:pos x="2147483647" y="131048125"/>
                </a:cxn>
                <a:cxn ang="0">
                  <a:pos x="2147483647" y="90725625"/>
                </a:cxn>
                <a:cxn ang="0">
                  <a:pos x="2147483647" y="60483750"/>
                </a:cxn>
                <a:cxn ang="0">
                  <a:pos x="2147483647" y="35282188"/>
                </a:cxn>
                <a:cxn ang="0">
                  <a:pos x="2147483647" y="15120938"/>
                </a:cxn>
                <a:cxn ang="0">
                  <a:pos x="2147483647"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en-US"/>
            </a:p>
          </p:txBody>
        </p:sp>
        <p:sp useBgFill="1">
          <p:nvSpPr>
            <p:cNvPr id="2061" name="Freeform 10"/>
            <p:cNvSpPr/>
            <p:nvPr/>
          </p:nvSpPr>
          <p:spPr>
            <a:xfrm>
              <a:off x="-3905250" y="4294188"/>
              <a:ext cx="13011150" cy="1892300"/>
            </a:xfrm>
            <a:custGeom>
              <a:avLst/>
              <a:gdLst/>
              <a:ahLst/>
              <a:cxnLst>
                <a:cxn ang="0">
                  <a:pos x="2147483647" y="1290320000"/>
                </a:cxn>
                <a:cxn ang="0">
                  <a:pos x="2147483647" y="1436489063"/>
                </a:cxn>
                <a:cxn ang="0">
                  <a:pos x="2147483647" y="1562496875"/>
                </a:cxn>
                <a:cxn ang="0">
                  <a:pos x="2147483647" y="1678424063"/>
                </a:cxn>
                <a:cxn ang="0">
                  <a:pos x="2147483647" y="1769149688"/>
                </a:cxn>
                <a:cxn ang="0">
                  <a:pos x="2147483647" y="1839714063"/>
                </a:cxn>
                <a:cxn ang="0">
                  <a:pos x="2147483647" y="1890117188"/>
                </a:cxn>
                <a:cxn ang="0">
                  <a:pos x="2147483647" y="1920359063"/>
                </a:cxn>
                <a:cxn ang="0">
                  <a:pos x="2147483647" y="1915318750"/>
                </a:cxn>
                <a:cxn ang="0">
                  <a:pos x="2147483647" y="1890117188"/>
                </a:cxn>
                <a:cxn ang="0">
                  <a:pos x="2147483647" y="1829633438"/>
                </a:cxn>
                <a:cxn ang="0">
                  <a:pos x="2147483647" y="1738907813"/>
                </a:cxn>
                <a:cxn ang="0">
                  <a:pos x="2147483647" y="1617940313"/>
                </a:cxn>
                <a:cxn ang="0">
                  <a:pos x="2147483647" y="1456650313"/>
                </a:cxn>
                <a:cxn ang="0">
                  <a:pos x="2147483647" y="1260078125"/>
                </a:cxn>
                <a:cxn ang="0">
                  <a:pos x="2147483647" y="1023183438"/>
                </a:cxn>
                <a:cxn ang="0">
                  <a:pos x="2147483647" y="745966250"/>
                </a:cxn>
                <a:cxn ang="0">
                  <a:pos x="2147483647" y="604837500"/>
                </a:cxn>
                <a:cxn ang="0">
                  <a:pos x="2147483647" y="372983125"/>
                </a:cxn>
                <a:cxn ang="0">
                  <a:pos x="2147483647" y="206652813"/>
                </a:cxn>
                <a:cxn ang="0">
                  <a:pos x="2147483647" y="90725625"/>
                </a:cxn>
                <a:cxn ang="0">
                  <a:pos x="2147483647" y="25201563"/>
                </a:cxn>
                <a:cxn ang="0">
                  <a:pos x="2147483647" y="0"/>
                </a:cxn>
                <a:cxn ang="0">
                  <a:pos x="2147483647" y="10080625"/>
                </a:cxn>
                <a:cxn ang="0">
                  <a:pos x="2147483647" y="50403125"/>
                </a:cxn>
                <a:cxn ang="0">
                  <a:pos x="1804431875" y="110886875"/>
                </a:cxn>
                <a:cxn ang="0">
                  <a:pos x="1335682813" y="186491563"/>
                </a:cxn>
                <a:cxn ang="0">
                  <a:pos x="942538438" y="272176875"/>
                </a:cxn>
                <a:cxn ang="0">
                  <a:pos x="624998750" y="362902500"/>
                </a:cxn>
                <a:cxn ang="0">
                  <a:pos x="372983125" y="443547500"/>
                </a:cxn>
                <a:cxn ang="0">
                  <a:pos x="120967500" y="544353750"/>
                </a:cxn>
                <a:cxn ang="0">
                  <a:pos x="0" y="604837500"/>
                </a:cxn>
                <a:cxn ang="0">
                  <a:pos x="2147483647" y="2147483647"/>
                </a:cxn>
                <a:cxn ang="0">
                  <a:pos x="2147483647" y="2147483647"/>
                </a:cxn>
                <a:cxn ang="0">
                  <a:pos x="2147483647" y="1285279688"/>
                </a:cxn>
                <a:cxn ang="0">
                  <a:pos x="2147483647" y="12903200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2"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23"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24"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p>
            <a:pPr algn="ctr">
              <a:buNone/>
            </a:pPr>
            <a:fld id="{9A0DB2DC-4C9A-4742-B13C-FB6460FD3503}" type="slidenum">
              <a:rPr lang="en-US" altLang="en-US" dirty="0"/>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5" name="Rounded Rectangle 14"/>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7171" name="Group 15"/>
          <p:cNvGrpSpPr>
            <a:grpSpLocks noChangeAspect="1"/>
          </p:cNvGrpSpPr>
          <p:nvPr/>
        </p:nvGrpSpPr>
        <p:grpSpPr>
          <a:xfrm>
            <a:off x="211138" y="714375"/>
            <a:ext cx="8723312" cy="1331913"/>
            <a:chOff x="-3905250" y="4294188"/>
            <a:chExt cx="13011150" cy="1892300"/>
          </a:xfrm>
        </p:grpSpPr>
        <p:sp>
          <p:nvSpPr>
            <p:cNvPr id="7177" name="Freeform 14"/>
            <p:cNvSpPr/>
            <p:nvPr/>
          </p:nvSpPr>
          <p:spPr>
            <a:xfrm>
              <a:off x="4810125" y="4500563"/>
              <a:ext cx="4295775" cy="1016000"/>
            </a:xfrm>
            <a:custGeom>
              <a:avLst/>
              <a:gdLst/>
              <a:ahLst/>
              <a:cxnLst>
                <a:cxn ang="0">
                  <a:pos x="2147483647" y="0"/>
                </a:cxn>
                <a:cxn ang="0">
                  <a:pos x="2147483647" y="0"/>
                </a:cxn>
                <a:cxn ang="0">
                  <a:pos x="2147483647" y="45362813"/>
                </a:cxn>
                <a:cxn ang="0">
                  <a:pos x="2147483647" y="95765938"/>
                </a:cxn>
                <a:cxn ang="0">
                  <a:pos x="2147483647" y="151209375"/>
                </a:cxn>
                <a:cxn ang="0">
                  <a:pos x="2147483647" y="206652813"/>
                </a:cxn>
                <a:cxn ang="0">
                  <a:pos x="2147483647" y="272176875"/>
                </a:cxn>
                <a:cxn ang="0">
                  <a:pos x="2147483647" y="337700938"/>
                </a:cxn>
                <a:cxn ang="0">
                  <a:pos x="2147483647" y="413305625"/>
                </a:cxn>
                <a:cxn ang="0">
                  <a:pos x="2147483647" y="488910313"/>
                </a:cxn>
                <a:cxn ang="0">
                  <a:pos x="2147483647" y="488910313"/>
                </a:cxn>
                <a:cxn ang="0">
                  <a:pos x="2147483647" y="635079375"/>
                </a:cxn>
                <a:cxn ang="0">
                  <a:pos x="2147483647" y="766127500"/>
                </a:cxn>
                <a:cxn ang="0">
                  <a:pos x="2147483647" y="887095000"/>
                </a:cxn>
                <a:cxn ang="0">
                  <a:pos x="1995963750" y="1003022188"/>
                </a:cxn>
                <a:cxn ang="0">
                  <a:pos x="1471771250" y="1103828438"/>
                </a:cxn>
                <a:cxn ang="0">
                  <a:pos x="962699688" y="1194554063"/>
                </a:cxn>
                <a:cxn ang="0">
                  <a:pos x="473789375" y="1280239375"/>
                </a:cxn>
                <a:cxn ang="0">
                  <a:pos x="0" y="1355844063"/>
                </a:cxn>
                <a:cxn ang="0">
                  <a:pos x="0" y="1355844063"/>
                </a:cxn>
                <a:cxn ang="0">
                  <a:pos x="327620313" y="1401206875"/>
                </a:cxn>
                <a:cxn ang="0">
                  <a:pos x="640119688" y="1441529375"/>
                </a:cxn>
                <a:cxn ang="0">
                  <a:pos x="942538438" y="1476811563"/>
                </a:cxn>
                <a:cxn ang="0">
                  <a:pos x="1239916875" y="1507053438"/>
                </a:cxn>
                <a:cxn ang="0">
                  <a:pos x="1527214688" y="1537295313"/>
                </a:cxn>
                <a:cxn ang="0">
                  <a:pos x="1804431875" y="1557456563"/>
                </a:cxn>
                <a:cxn ang="0">
                  <a:pos x="2071568438" y="1577617813"/>
                </a:cxn>
                <a:cxn ang="0">
                  <a:pos x="2147483647" y="1592738750"/>
                </a:cxn>
                <a:cxn ang="0">
                  <a:pos x="2147483647" y="1602819375"/>
                </a:cxn>
                <a:cxn ang="0">
                  <a:pos x="2147483647" y="1607859688"/>
                </a:cxn>
                <a:cxn ang="0">
                  <a:pos x="2147483647" y="1612900000"/>
                </a:cxn>
                <a:cxn ang="0">
                  <a:pos x="2147483647" y="1612900000"/>
                </a:cxn>
                <a:cxn ang="0">
                  <a:pos x="2147483647" y="1607859688"/>
                </a:cxn>
                <a:cxn ang="0">
                  <a:pos x="2147483647" y="1602819375"/>
                </a:cxn>
                <a:cxn ang="0">
                  <a:pos x="2147483647" y="1592738750"/>
                </a:cxn>
                <a:cxn ang="0">
                  <a:pos x="2147483647" y="1577617813"/>
                </a:cxn>
                <a:cxn ang="0">
                  <a:pos x="2147483647" y="1562496875"/>
                </a:cxn>
                <a:cxn ang="0">
                  <a:pos x="2147483647" y="1542335625"/>
                </a:cxn>
                <a:cxn ang="0">
                  <a:pos x="2147483647" y="1517134063"/>
                </a:cxn>
                <a:cxn ang="0">
                  <a:pos x="2147483647" y="1491932500"/>
                </a:cxn>
                <a:cxn ang="0">
                  <a:pos x="2147483647" y="1461690625"/>
                </a:cxn>
                <a:cxn ang="0">
                  <a:pos x="2147483647" y="1431448750"/>
                </a:cxn>
                <a:cxn ang="0">
                  <a:pos x="2147483647" y="1396166563"/>
                </a:cxn>
                <a:cxn ang="0">
                  <a:pos x="2147483647" y="1360884375"/>
                </a:cxn>
                <a:cxn ang="0">
                  <a:pos x="2147483647" y="1320561875"/>
                </a:cxn>
                <a:cxn ang="0">
                  <a:pos x="2147483647" y="1280239375"/>
                </a:cxn>
                <a:cxn ang="0">
                  <a:pos x="2147483647" y="1234876563"/>
                </a:cxn>
                <a:cxn ang="0">
                  <a:pos x="2147483647" y="1189513750"/>
                </a:cxn>
                <a:cxn ang="0">
                  <a:pos x="2147483647" y="1088707500"/>
                </a:cxn>
                <a:cxn ang="0">
                  <a:pos x="2147483647" y="982860938"/>
                </a:cxn>
                <a:cxn ang="0">
                  <a:pos x="2147483647" y="982860938"/>
                </a:cxn>
                <a:cxn ang="0">
                  <a:pos x="2147483647" y="977820625"/>
                </a:cxn>
                <a:cxn ang="0">
                  <a:pos x="2147483647" y="977820625"/>
                </a:cxn>
                <a:cxn ang="0">
                  <a:pos x="2147483647" y="0"/>
                </a:cxn>
                <a:cxn ang="0">
                  <a:pos x="2147483647" y="0"/>
                </a:cxn>
                <a:cxn ang="0">
                  <a:pos x="2147483647" y="0"/>
                </a:cxn>
                <a:cxn ang="0">
                  <a:pos x="2147483647"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en-US"/>
            </a:p>
          </p:txBody>
        </p:sp>
        <p:sp>
          <p:nvSpPr>
            <p:cNvPr id="7178" name="Freeform 18"/>
            <p:cNvSpPr/>
            <p:nvPr/>
          </p:nvSpPr>
          <p:spPr>
            <a:xfrm>
              <a:off x="-309563" y="4318000"/>
              <a:ext cx="8280401" cy="1209675"/>
            </a:xfrm>
            <a:custGeom>
              <a:avLst/>
              <a:gdLst/>
              <a:ahLst/>
              <a:cxnLst>
                <a:cxn ang="0">
                  <a:pos x="2147483647" y="1799391563"/>
                </a:cxn>
                <a:cxn ang="0">
                  <a:pos x="2147483647" y="1728827188"/>
                </a:cxn>
                <a:cxn ang="0">
                  <a:pos x="2147483647" y="1537295313"/>
                </a:cxn>
                <a:cxn ang="0">
                  <a:pos x="2147483647" y="1280239375"/>
                </a:cxn>
                <a:cxn ang="0">
                  <a:pos x="2147483647" y="942538438"/>
                </a:cxn>
                <a:cxn ang="0">
                  <a:pos x="2147483647" y="745966250"/>
                </a:cxn>
                <a:cxn ang="0">
                  <a:pos x="2147483647" y="594756875"/>
                </a:cxn>
                <a:cxn ang="0">
                  <a:pos x="2147483647" y="463708750"/>
                </a:cxn>
                <a:cxn ang="0">
                  <a:pos x="2147483647" y="352821875"/>
                </a:cxn>
                <a:cxn ang="0">
                  <a:pos x="2147483647" y="257055938"/>
                </a:cxn>
                <a:cxn ang="0">
                  <a:pos x="2147483647" y="181451250"/>
                </a:cxn>
                <a:cxn ang="0">
                  <a:pos x="2147483647" y="70564375"/>
                </a:cxn>
                <a:cxn ang="0">
                  <a:pos x="2147483647" y="10080625"/>
                </a:cxn>
                <a:cxn ang="0">
                  <a:pos x="1622980821" y="0"/>
                </a:cxn>
                <a:cxn ang="0">
                  <a:pos x="902216046" y="25201563"/>
                </a:cxn>
                <a:cxn ang="0">
                  <a:pos x="277217221" y="80645000"/>
                </a:cxn>
                <a:cxn ang="0">
                  <a:pos x="0" y="120967500"/>
                </a:cxn>
                <a:cxn ang="0">
                  <a:pos x="791329158" y="216733438"/>
                </a:cxn>
                <a:cxn ang="0">
                  <a:pos x="1643142073" y="352821875"/>
                </a:cxn>
                <a:cxn ang="0">
                  <a:pos x="2147483647" y="529232813"/>
                </a:cxn>
                <a:cxn ang="0">
                  <a:pos x="2147483647" y="745966250"/>
                </a:cxn>
                <a:cxn ang="0">
                  <a:pos x="2147483647" y="952619063"/>
                </a:cxn>
                <a:cxn ang="0">
                  <a:pos x="2147483647" y="1300400625"/>
                </a:cxn>
                <a:cxn ang="0">
                  <a:pos x="2147483647" y="1441529375"/>
                </a:cxn>
                <a:cxn ang="0">
                  <a:pos x="2147483647" y="1562496875"/>
                </a:cxn>
                <a:cxn ang="0">
                  <a:pos x="2147483647" y="1668343438"/>
                </a:cxn>
                <a:cxn ang="0">
                  <a:pos x="2147483647" y="1748988438"/>
                </a:cxn>
                <a:cxn ang="0">
                  <a:pos x="2147483647" y="1819552813"/>
                </a:cxn>
                <a:cxn ang="0">
                  <a:pos x="2147483647" y="1864915625"/>
                </a:cxn>
                <a:cxn ang="0">
                  <a:pos x="2147483647" y="1900197813"/>
                </a:cxn>
                <a:cxn ang="0">
                  <a:pos x="2147483647" y="1920359063"/>
                </a:cxn>
                <a:cxn ang="0">
                  <a:pos x="2147483647" y="1920359063"/>
                </a:cxn>
                <a:cxn ang="0">
                  <a:pos x="2147483647" y="1910278438"/>
                </a:cxn>
                <a:cxn ang="0">
                  <a:pos x="2147483647" y="1885076875"/>
                </a:cxn>
                <a:cxn ang="0">
                  <a:pos x="2147483647" y="1844754375"/>
                </a:cxn>
                <a:cxn ang="0">
                  <a:pos x="2147483647" y="1799391563"/>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en-US"/>
            </a:p>
          </p:txBody>
        </p:sp>
        <p:sp>
          <p:nvSpPr>
            <p:cNvPr id="7179" name="Freeform 22"/>
            <p:cNvSpPr/>
            <p:nvPr/>
          </p:nvSpPr>
          <p:spPr>
            <a:xfrm>
              <a:off x="3175" y="4335463"/>
              <a:ext cx="8166100" cy="1101725"/>
            </a:xfrm>
            <a:custGeom>
              <a:avLst/>
              <a:gdLst/>
              <a:ahLst/>
              <a:cxnLst>
                <a:cxn ang="0">
                  <a:pos x="0" y="176410938"/>
                </a:cxn>
                <a:cxn ang="0">
                  <a:pos x="0" y="176410938"/>
                </a:cxn>
                <a:cxn ang="0">
                  <a:pos x="45362813" y="166330313"/>
                </a:cxn>
                <a:cxn ang="0">
                  <a:pos x="181451250" y="141128750"/>
                </a:cxn>
                <a:cxn ang="0">
                  <a:pos x="413305625" y="105846563"/>
                </a:cxn>
                <a:cxn ang="0">
                  <a:pos x="564515000" y="85685313"/>
                </a:cxn>
                <a:cxn ang="0">
                  <a:pos x="740925938" y="65524063"/>
                </a:cxn>
                <a:cxn ang="0">
                  <a:pos x="937498125" y="50403125"/>
                </a:cxn>
                <a:cxn ang="0">
                  <a:pos x="1164312188" y="35282188"/>
                </a:cxn>
                <a:cxn ang="0">
                  <a:pos x="1411287500" y="20161250"/>
                </a:cxn>
                <a:cxn ang="0">
                  <a:pos x="1688504688" y="10080625"/>
                </a:cxn>
                <a:cxn ang="0">
                  <a:pos x="1990923438" y="5040313"/>
                </a:cxn>
                <a:cxn ang="0">
                  <a:pos x="2147483647" y="0"/>
                </a:cxn>
                <a:cxn ang="0">
                  <a:pos x="2147483647" y="5040313"/>
                </a:cxn>
                <a:cxn ang="0">
                  <a:pos x="2147483647" y="15120938"/>
                </a:cxn>
                <a:cxn ang="0">
                  <a:pos x="2147483647" y="35282188"/>
                </a:cxn>
                <a:cxn ang="0">
                  <a:pos x="2147483647" y="60483750"/>
                </a:cxn>
                <a:cxn ang="0">
                  <a:pos x="2147483647" y="100806250"/>
                </a:cxn>
                <a:cxn ang="0">
                  <a:pos x="2147483647" y="146169063"/>
                </a:cxn>
                <a:cxn ang="0">
                  <a:pos x="2147483647" y="201612500"/>
                </a:cxn>
                <a:cxn ang="0">
                  <a:pos x="2147483647" y="267136563"/>
                </a:cxn>
                <a:cxn ang="0">
                  <a:pos x="2147483647" y="347781563"/>
                </a:cxn>
                <a:cxn ang="0">
                  <a:pos x="2147483647" y="438507188"/>
                </a:cxn>
                <a:cxn ang="0">
                  <a:pos x="2147483647" y="544353750"/>
                </a:cxn>
                <a:cxn ang="0">
                  <a:pos x="2147483647" y="670361563"/>
                </a:cxn>
                <a:cxn ang="0">
                  <a:pos x="2147483647" y="806450000"/>
                </a:cxn>
                <a:cxn ang="0">
                  <a:pos x="2147483647" y="957659375"/>
                </a:cxn>
                <a:cxn ang="0">
                  <a:pos x="2147483647" y="1129030000"/>
                </a:cxn>
                <a:cxn ang="0">
                  <a:pos x="2147483647" y="1315521563"/>
                </a:cxn>
                <a:cxn ang="0">
                  <a:pos x="2147483647" y="1522174375"/>
                </a:cxn>
                <a:cxn ang="0">
                  <a:pos x="2147483647" y="1748988438"/>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en-US"/>
            </a:p>
          </p:txBody>
        </p:sp>
        <p:sp>
          <p:nvSpPr>
            <p:cNvPr id="7180" name="Freeform 26"/>
            <p:cNvSpPr/>
            <p:nvPr/>
          </p:nvSpPr>
          <p:spPr>
            <a:xfrm>
              <a:off x="4156075" y="4316413"/>
              <a:ext cx="4940300" cy="927100"/>
            </a:xfrm>
            <a:custGeom>
              <a:avLst/>
              <a:gdLst/>
              <a:ahLst/>
              <a:cxnLst>
                <a:cxn ang="0">
                  <a:pos x="0" y="1471771250"/>
                </a:cxn>
                <a:cxn ang="0">
                  <a:pos x="0" y="1471771250"/>
                </a:cxn>
                <a:cxn ang="0">
                  <a:pos x="226814063" y="1411287500"/>
                </a:cxn>
                <a:cxn ang="0">
                  <a:pos x="846772500" y="1255037813"/>
                </a:cxn>
                <a:cxn ang="0">
                  <a:pos x="1275199063" y="1149191250"/>
                </a:cxn>
                <a:cxn ang="0">
                  <a:pos x="1769149688" y="1033264063"/>
                </a:cxn>
                <a:cxn ang="0">
                  <a:pos x="2147483647" y="907256250"/>
                </a:cxn>
                <a:cxn ang="0">
                  <a:pos x="2147483647" y="771167813"/>
                </a:cxn>
                <a:cxn ang="0">
                  <a:pos x="2147483647" y="640119688"/>
                </a:cxn>
                <a:cxn ang="0">
                  <a:pos x="2147483647" y="509071563"/>
                </a:cxn>
                <a:cxn ang="0">
                  <a:pos x="2147483647" y="388104063"/>
                </a:cxn>
                <a:cxn ang="0">
                  <a:pos x="2147483647" y="272176875"/>
                </a:cxn>
                <a:cxn ang="0">
                  <a:pos x="2147483647" y="221773750"/>
                </a:cxn>
                <a:cxn ang="0">
                  <a:pos x="2147483647" y="171370625"/>
                </a:cxn>
                <a:cxn ang="0">
                  <a:pos x="2147483647" y="131048125"/>
                </a:cxn>
                <a:cxn ang="0">
                  <a:pos x="2147483647" y="90725625"/>
                </a:cxn>
                <a:cxn ang="0">
                  <a:pos x="2147483647" y="60483750"/>
                </a:cxn>
                <a:cxn ang="0">
                  <a:pos x="2147483647" y="35282188"/>
                </a:cxn>
                <a:cxn ang="0">
                  <a:pos x="2147483647" y="15120938"/>
                </a:cxn>
                <a:cxn ang="0">
                  <a:pos x="2147483647"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en-US"/>
            </a:p>
          </p:txBody>
        </p:sp>
        <p:sp useBgFill="1">
          <p:nvSpPr>
            <p:cNvPr id="7181" name="Freeform 25"/>
            <p:cNvSpPr/>
            <p:nvPr/>
          </p:nvSpPr>
          <p:spPr>
            <a:xfrm>
              <a:off x="-3905250" y="4294188"/>
              <a:ext cx="13011150" cy="1892300"/>
            </a:xfrm>
            <a:custGeom>
              <a:avLst/>
              <a:gdLst/>
              <a:ahLst/>
              <a:cxnLst>
                <a:cxn ang="0">
                  <a:pos x="2147483647" y="1290320000"/>
                </a:cxn>
                <a:cxn ang="0">
                  <a:pos x="2147483647" y="1436489063"/>
                </a:cxn>
                <a:cxn ang="0">
                  <a:pos x="2147483647" y="1562496875"/>
                </a:cxn>
                <a:cxn ang="0">
                  <a:pos x="2147483647" y="1678424063"/>
                </a:cxn>
                <a:cxn ang="0">
                  <a:pos x="2147483647" y="1769149688"/>
                </a:cxn>
                <a:cxn ang="0">
                  <a:pos x="2147483647" y="1839714063"/>
                </a:cxn>
                <a:cxn ang="0">
                  <a:pos x="2147483647" y="1890117188"/>
                </a:cxn>
                <a:cxn ang="0">
                  <a:pos x="2147483647" y="1920359063"/>
                </a:cxn>
                <a:cxn ang="0">
                  <a:pos x="2147483647" y="1915318750"/>
                </a:cxn>
                <a:cxn ang="0">
                  <a:pos x="2147483647" y="1890117188"/>
                </a:cxn>
                <a:cxn ang="0">
                  <a:pos x="2147483647" y="1829633438"/>
                </a:cxn>
                <a:cxn ang="0">
                  <a:pos x="2147483647" y="1738907813"/>
                </a:cxn>
                <a:cxn ang="0">
                  <a:pos x="2147483647" y="1617940313"/>
                </a:cxn>
                <a:cxn ang="0">
                  <a:pos x="2147483647" y="1456650313"/>
                </a:cxn>
                <a:cxn ang="0">
                  <a:pos x="2147483647" y="1260078125"/>
                </a:cxn>
                <a:cxn ang="0">
                  <a:pos x="2147483647" y="1023183438"/>
                </a:cxn>
                <a:cxn ang="0">
                  <a:pos x="2147483647" y="745966250"/>
                </a:cxn>
                <a:cxn ang="0">
                  <a:pos x="2147483647" y="604837500"/>
                </a:cxn>
                <a:cxn ang="0">
                  <a:pos x="2147483647" y="372983125"/>
                </a:cxn>
                <a:cxn ang="0">
                  <a:pos x="2147483647" y="206652813"/>
                </a:cxn>
                <a:cxn ang="0">
                  <a:pos x="2147483647" y="90725625"/>
                </a:cxn>
                <a:cxn ang="0">
                  <a:pos x="2147483647" y="25201563"/>
                </a:cxn>
                <a:cxn ang="0">
                  <a:pos x="2147483647" y="0"/>
                </a:cxn>
                <a:cxn ang="0">
                  <a:pos x="2147483647" y="10080625"/>
                </a:cxn>
                <a:cxn ang="0">
                  <a:pos x="2147483647" y="50403125"/>
                </a:cxn>
                <a:cxn ang="0">
                  <a:pos x="1804431875" y="110886875"/>
                </a:cxn>
                <a:cxn ang="0">
                  <a:pos x="1335682813" y="186491563"/>
                </a:cxn>
                <a:cxn ang="0">
                  <a:pos x="942538438" y="272176875"/>
                </a:cxn>
                <a:cxn ang="0">
                  <a:pos x="624998750" y="362902500"/>
                </a:cxn>
                <a:cxn ang="0">
                  <a:pos x="372983125" y="443547500"/>
                </a:cxn>
                <a:cxn ang="0">
                  <a:pos x="120967500" y="544353750"/>
                </a:cxn>
                <a:cxn ang="0">
                  <a:pos x="0" y="604837500"/>
                </a:cxn>
                <a:cxn ang="0">
                  <a:pos x="2147483647" y="2147483647"/>
                </a:cxn>
                <a:cxn ang="0">
                  <a:pos x="2147483647" y="2147483647"/>
                </a:cxn>
                <a:cxn ang="0">
                  <a:pos x="2147483647" y="1285279688"/>
                </a:cxn>
                <a:cxn ang="0">
                  <a:pos x="2147483647" y="12903200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23"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24"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p>
            <a:pPr algn="ctr">
              <a:buNone/>
            </a:pPr>
            <a:fld id="{9A0DB2DC-4C9A-4742-B13C-FB6460FD3503}" type="slidenum">
              <a:rPr lang="en-US" altLang="en-US" dirty="0"/>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6"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7"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p>
            <a:pPr algn="ctr">
              <a:buNone/>
            </a:pPr>
            <a:fld id="{9A0DB2DC-4C9A-4742-B13C-FB6460FD3503}" type="slidenum">
              <a:rPr lang="en-US" dirty="0"/>
              <a:t>‹#›</a:t>
            </a:fld>
            <a:endParaRPr lang="en-US" dirty="0"/>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ounded Rectangle 14"/>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75" name="Freeform 14"/>
          <p:cNvSpPr/>
          <p:nvPr/>
        </p:nvSpPr>
        <p:spPr>
          <a:xfrm>
            <a:off x="6046788" y="4203700"/>
            <a:ext cx="2876550" cy="714375"/>
          </a:xfrm>
          <a:custGeom>
            <a:avLst/>
            <a:gdLst/>
            <a:ahLst/>
            <a:cxnLst>
              <a:cxn ang="0">
                <a:pos x="2147483647" y="0"/>
              </a:cxn>
              <a:cxn ang="0">
                <a:pos x="2147483647" y="0"/>
              </a:cxn>
              <a:cxn ang="0">
                <a:pos x="2147483647" y="22426910"/>
              </a:cxn>
              <a:cxn ang="0">
                <a:pos x="2147483647" y="47345203"/>
              </a:cxn>
              <a:cxn ang="0">
                <a:pos x="2147483647" y="74755995"/>
              </a:cxn>
              <a:cxn ang="0">
                <a:pos x="2147483647" y="102165671"/>
              </a:cxn>
              <a:cxn ang="0">
                <a:pos x="2147483647" y="134560345"/>
              </a:cxn>
              <a:cxn ang="0">
                <a:pos x="2147483647" y="166953902"/>
              </a:cxn>
              <a:cxn ang="0">
                <a:pos x="2088287069" y="204332458"/>
              </a:cxn>
              <a:cxn ang="0">
                <a:pos x="1936864244" y="241709897"/>
              </a:cxn>
              <a:cxn ang="0">
                <a:pos x="1936864244" y="241709897"/>
              </a:cxn>
              <a:cxn ang="0">
                <a:pos x="1663397460" y="313973394"/>
              </a:cxn>
              <a:cxn ang="0">
                <a:pos x="1396711723" y="378761625"/>
              </a:cxn>
              <a:cxn ang="0">
                <a:pos x="1141325958" y="438565975"/>
              </a:cxn>
              <a:cxn ang="0">
                <a:pos x="894980172" y="495878941"/>
              </a:cxn>
              <a:cxn ang="0">
                <a:pos x="659935422" y="545715527"/>
              </a:cxn>
              <a:cxn ang="0">
                <a:pos x="431669593" y="590569348"/>
              </a:cxn>
              <a:cxn ang="0">
                <a:pos x="212444804" y="632930669"/>
              </a:cxn>
              <a:cxn ang="0">
                <a:pos x="0" y="670308108"/>
              </a:cxn>
              <a:cxn ang="0">
                <a:pos x="0" y="670308108"/>
              </a:cxn>
              <a:cxn ang="0">
                <a:pos x="146902836" y="692735019"/>
              </a:cxn>
              <a:cxn ang="0">
                <a:pos x="287026751" y="712670546"/>
              </a:cxn>
              <a:cxn ang="0">
                <a:pos x="422629614" y="730113574"/>
              </a:cxn>
              <a:cxn ang="0">
                <a:pos x="555972483" y="745064104"/>
              </a:cxn>
              <a:cxn ang="0">
                <a:pos x="684795362" y="760015749"/>
              </a:cxn>
              <a:cxn ang="0">
                <a:pos x="809098253" y="769982396"/>
              </a:cxn>
              <a:cxn ang="0">
                <a:pos x="928881154" y="779950160"/>
              </a:cxn>
              <a:cxn ang="0">
                <a:pos x="1046404060" y="787425425"/>
              </a:cxn>
              <a:cxn ang="0">
                <a:pos x="1161665909" y="792409307"/>
              </a:cxn>
              <a:cxn ang="0">
                <a:pos x="1272408832" y="794901806"/>
              </a:cxn>
              <a:cxn ang="0">
                <a:pos x="1378630703" y="797393188"/>
              </a:cxn>
              <a:cxn ang="0">
                <a:pos x="1482593642" y="797393188"/>
              </a:cxn>
              <a:cxn ang="0">
                <a:pos x="1584295524" y="794901806"/>
              </a:cxn>
              <a:cxn ang="0">
                <a:pos x="1683738474" y="792409307"/>
              </a:cxn>
              <a:cxn ang="0">
                <a:pos x="1778660372" y="787425425"/>
              </a:cxn>
              <a:cxn ang="0">
                <a:pos x="1871322275" y="779950160"/>
              </a:cxn>
              <a:cxn ang="0">
                <a:pos x="1959464189" y="772474896"/>
              </a:cxn>
              <a:cxn ang="0">
                <a:pos x="2047606104" y="762507132"/>
              </a:cxn>
              <a:cxn ang="0">
                <a:pos x="2131228029" y="750047985"/>
              </a:cxn>
              <a:cxn ang="0">
                <a:pos x="2147483647" y="737588839"/>
              </a:cxn>
              <a:cxn ang="0">
                <a:pos x="2147483647" y="722637193"/>
              </a:cxn>
              <a:cxn ang="0">
                <a:pos x="2147483647" y="707686664"/>
              </a:cxn>
              <a:cxn ang="0">
                <a:pos x="2147483647" y="690243636"/>
              </a:cxn>
              <a:cxn ang="0">
                <a:pos x="2147483647" y="672800607"/>
              </a:cxn>
              <a:cxn ang="0">
                <a:pos x="2147483647" y="652866196"/>
              </a:cxn>
              <a:cxn ang="0">
                <a:pos x="2147483647" y="632930669"/>
              </a:cxn>
              <a:cxn ang="0">
                <a:pos x="2147483647" y="610503759"/>
              </a:cxn>
              <a:cxn ang="0">
                <a:pos x="2147483647" y="588077965"/>
              </a:cxn>
              <a:cxn ang="0">
                <a:pos x="2147483647" y="538240263"/>
              </a:cxn>
              <a:cxn ang="0">
                <a:pos x="2147483647" y="485911178"/>
              </a:cxn>
              <a:cxn ang="0">
                <a:pos x="2147483647" y="485911178"/>
              </a:cxn>
              <a:cxn ang="0">
                <a:pos x="2147483647" y="483419795"/>
              </a:cxn>
              <a:cxn ang="0">
                <a:pos x="2147483647" y="483419795"/>
              </a:cxn>
              <a:cxn ang="0">
                <a:pos x="2147483647" y="0"/>
              </a:cxn>
              <a:cxn ang="0">
                <a:pos x="2147483647" y="0"/>
              </a:cxn>
              <a:cxn ang="0">
                <a:pos x="2147483647" y="0"/>
              </a:cxn>
              <a:cxn ang="0">
                <a:pos x="2147483647"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en-US"/>
          </a:p>
        </p:txBody>
      </p:sp>
      <p:sp>
        <p:nvSpPr>
          <p:cNvPr id="3076" name="Freeform 18"/>
          <p:cNvSpPr/>
          <p:nvPr/>
        </p:nvSpPr>
        <p:spPr>
          <a:xfrm>
            <a:off x="2619375" y="4075113"/>
            <a:ext cx="5545138" cy="850900"/>
          </a:xfrm>
          <a:custGeom>
            <a:avLst/>
            <a:gdLst/>
            <a:ahLst/>
            <a:cxnLst>
              <a:cxn ang="0">
                <a:pos x="2147483647" y="890318333"/>
              </a:cxn>
              <a:cxn ang="0">
                <a:pos x="2147483647" y="855403517"/>
              </a:cxn>
              <a:cxn ang="0">
                <a:pos x="2147483647" y="760636483"/>
              </a:cxn>
              <a:cxn ang="0">
                <a:pos x="2147483647" y="633448150"/>
              </a:cxn>
              <a:cxn ang="0">
                <a:pos x="2147483647" y="466356850"/>
              </a:cxn>
              <a:cxn ang="0">
                <a:pos x="2147483647" y="369095183"/>
              </a:cxn>
              <a:cxn ang="0">
                <a:pos x="2147483647" y="294278517"/>
              </a:cxn>
              <a:cxn ang="0">
                <a:pos x="2147483647" y="229438150"/>
              </a:cxn>
              <a:cxn ang="0">
                <a:pos x="2147483647" y="174571850"/>
              </a:cxn>
              <a:cxn ang="0">
                <a:pos x="2147483647" y="127188333"/>
              </a:cxn>
              <a:cxn ang="0">
                <a:pos x="1966522170" y="89780000"/>
              </a:cxn>
              <a:cxn ang="0">
                <a:pos x="1507667316" y="34914817"/>
              </a:cxn>
              <a:cxn ang="0">
                <a:pos x="1096279949" y="4988150"/>
              </a:cxn>
              <a:cxn ang="0">
                <a:pos x="727838697" y="0"/>
              </a:cxn>
              <a:cxn ang="0">
                <a:pos x="404605842" y="12469817"/>
              </a:cxn>
              <a:cxn ang="0">
                <a:pos x="124320165" y="39901850"/>
              </a:cxn>
              <a:cxn ang="0">
                <a:pos x="0" y="59853333"/>
              </a:cxn>
              <a:cxn ang="0">
                <a:pos x="354878201" y="107236850"/>
              </a:cxn>
              <a:cxn ang="0">
                <a:pos x="736880376" y="174571850"/>
              </a:cxn>
              <a:cxn ang="0">
                <a:pos x="1146007590" y="261858333"/>
              </a:cxn>
              <a:cxn ang="0">
                <a:pos x="1584518931" y="369095183"/>
              </a:cxn>
              <a:cxn ang="0">
                <a:pos x="1984604465" y="471345000"/>
              </a:cxn>
              <a:cxn ang="0">
                <a:pos x="2147483647" y="643423333"/>
              </a:cxn>
              <a:cxn ang="0">
                <a:pos x="2147483647" y="713251850"/>
              </a:cxn>
              <a:cxn ang="0">
                <a:pos x="2147483647" y="773105183"/>
              </a:cxn>
              <a:cxn ang="0">
                <a:pos x="2147483647" y="825476850"/>
              </a:cxn>
              <a:cxn ang="0">
                <a:pos x="2147483647" y="865379817"/>
              </a:cxn>
              <a:cxn ang="0">
                <a:pos x="2147483647" y="900293517"/>
              </a:cxn>
              <a:cxn ang="0">
                <a:pos x="2147483647" y="922738517"/>
              </a:cxn>
              <a:cxn ang="0">
                <a:pos x="2147483647" y="940196483"/>
              </a:cxn>
              <a:cxn ang="0">
                <a:pos x="2147483647" y="950171667"/>
              </a:cxn>
              <a:cxn ang="0">
                <a:pos x="2147483647" y="950171667"/>
              </a:cxn>
              <a:cxn ang="0">
                <a:pos x="2147483647" y="945183517"/>
              </a:cxn>
              <a:cxn ang="0">
                <a:pos x="2147483647" y="932714817"/>
              </a:cxn>
              <a:cxn ang="0">
                <a:pos x="2147483647" y="912763333"/>
              </a:cxn>
              <a:cxn ang="0">
                <a:pos x="2147483647" y="890318333"/>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en-US"/>
          </a:p>
        </p:txBody>
      </p:sp>
      <p:sp>
        <p:nvSpPr>
          <p:cNvPr id="3077" name="Freeform 22"/>
          <p:cNvSpPr/>
          <p:nvPr/>
        </p:nvSpPr>
        <p:spPr>
          <a:xfrm>
            <a:off x="2828925" y="4087813"/>
            <a:ext cx="5467350" cy="774700"/>
          </a:xfrm>
          <a:custGeom>
            <a:avLst/>
            <a:gdLst/>
            <a:ahLst/>
            <a:cxnLst>
              <a:cxn ang="0">
                <a:pos x="0" y="87226308"/>
              </a:cxn>
              <a:cxn ang="0">
                <a:pos x="0" y="87226308"/>
              </a:cxn>
              <a:cxn ang="0">
                <a:pos x="20333568" y="82242107"/>
              </a:cxn>
              <a:cxn ang="0">
                <a:pos x="81336397" y="69781047"/>
              </a:cxn>
              <a:cxn ang="0">
                <a:pos x="185266001" y="52335785"/>
              </a:cxn>
              <a:cxn ang="0">
                <a:pos x="253046686" y="42367383"/>
              </a:cxn>
              <a:cxn ang="0">
                <a:pos x="332123444" y="32397865"/>
              </a:cxn>
              <a:cxn ang="0">
                <a:pos x="420237697" y="24922121"/>
              </a:cxn>
              <a:cxn ang="0">
                <a:pos x="521907662" y="17445262"/>
              </a:cxn>
              <a:cxn ang="0">
                <a:pos x="632615122" y="9968402"/>
              </a:cxn>
              <a:cxn ang="0">
                <a:pos x="756879357" y="4984201"/>
              </a:cxn>
              <a:cxn ang="0">
                <a:pos x="892439664" y="2492659"/>
              </a:cxn>
              <a:cxn ang="0">
                <a:pos x="1039297107" y="0"/>
              </a:cxn>
              <a:cxn ang="0">
                <a:pos x="1197450622" y="2492659"/>
              </a:cxn>
              <a:cxn ang="0">
                <a:pos x="1366901272" y="7476860"/>
              </a:cxn>
              <a:cxn ang="0">
                <a:pos x="1549907633" y="17445262"/>
              </a:cxn>
              <a:cxn ang="0">
                <a:pos x="1744211130" y="29906322"/>
              </a:cxn>
              <a:cxn ang="0">
                <a:pos x="1949811762" y="49843126"/>
              </a:cxn>
              <a:cxn ang="0">
                <a:pos x="2147483647" y="72272589"/>
              </a:cxn>
              <a:cxn ang="0">
                <a:pos x="2147483647" y="99687369"/>
              </a:cxn>
              <a:cxn ang="0">
                <a:pos x="2147483647" y="132085234"/>
              </a:cxn>
              <a:cxn ang="0">
                <a:pos x="2147483647" y="171959958"/>
              </a:cxn>
              <a:cxn ang="0">
                <a:pos x="2147483647" y="216818883"/>
              </a:cxn>
              <a:cxn ang="0">
                <a:pos x="2147483647" y="269154668"/>
              </a:cxn>
              <a:cxn ang="0">
                <a:pos x="2147483647" y="331458855"/>
              </a:cxn>
              <a:cxn ang="0">
                <a:pos x="2147483647" y="398747244"/>
              </a:cxn>
              <a:cxn ang="0">
                <a:pos x="2147483647" y="473512491"/>
              </a:cxn>
              <a:cxn ang="0">
                <a:pos x="2147483647" y="558247257"/>
              </a:cxn>
              <a:cxn ang="0">
                <a:pos x="2147483647" y="650456650"/>
              </a:cxn>
              <a:cxn ang="0">
                <a:pos x="2147483647" y="752636678"/>
              </a:cxn>
              <a:cxn ang="0">
                <a:pos x="2147483647" y="864783991"/>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en-US"/>
          </a:p>
        </p:txBody>
      </p:sp>
      <p:sp>
        <p:nvSpPr>
          <p:cNvPr id="3078" name="Freeform 26"/>
          <p:cNvSpPr/>
          <p:nvPr/>
        </p:nvSpPr>
        <p:spPr>
          <a:xfrm>
            <a:off x="5610225" y="4073525"/>
            <a:ext cx="3306763" cy="652463"/>
          </a:xfrm>
          <a:custGeom>
            <a:avLst/>
            <a:gdLst/>
            <a:ahLst/>
            <a:cxnLst>
              <a:cxn ang="0">
                <a:pos x="0" y="728951997"/>
              </a:cxn>
              <a:cxn ang="0">
                <a:pos x="0" y="728951997"/>
              </a:cxn>
              <a:cxn ang="0">
                <a:pos x="101618145" y="698994561"/>
              </a:cxn>
              <a:cxn ang="0">
                <a:pos x="379372423" y="621606192"/>
              </a:cxn>
              <a:cxn ang="0">
                <a:pos x="571317689" y="569181237"/>
              </a:cxn>
              <a:cxn ang="0">
                <a:pos x="792617915" y="511764493"/>
              </a:cxn>
              <a:cxn ang="0">
                <a:pos x="1038759242" y="449353726"/>
              </a:cxn>
              <a:cxn ang="0">
                <a:pos x="1302965568" y="381951170"/>
              </a:cxn>
              <a:cxn ang="0">
                <a:pos x="1582977838" y="317044508"/>
              </a:cxn>
              <a:cxn ang="0">
                <a:pos x="1869766210" y="252137846"/>
              </a:cxn>
              <a:cxn ang="0">
                <a:pos x="2147483647" y="192224091"/>
              </a:cxn>
              <a:cxn ang="0">
                <a:pos x="2147483647" y="134806230"/>
              </a:cxn>
              <a:cxn ang="0">
                <a:pos x="2147483647" y="109841699"/>
              </a:cxn>
              <a:cxn ang="0">
                <a:pos x="2147483647" y="84878286"/>
              </a:cxn>
              <a:cxn ang="0">
                <a:pos x="2147483647" y="64906662"/>
              </a:cxn>
              <a:cxn ang="0">
                <a:pos x="2147483647" y="44935037"/>
              </a:cxn>
              <a:cxn ang="0">
                <a:pos x="2147483647" y="29957436"/>
              </a:cxn>
              <a:cxn ang="0">
                <a:pos x="2147483647" y="17474613"/>
              </a:cxn>
              <a:cxn ang="0">
                <a:pos x="2147483647" y="7488800"/>
              </a:cxn>
              <a:cxn ang="0">
                <a:pos x="2147483647"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en-US"/>
          </a:p>
        </p:txBody>
      </p:sp>
      <p:sp useBgFill="1">
        <p:nvSpPr>
          <p:cNvPr id="3079" name="Freeform 10"/>
          <p:cNvSpPr/>
          <p:nvPr/>
        </p:nvSpPr>
        <p:spPr>
          <a:xfrm>
            <a:off x="211138" y="4059238"/>
            <a:ext cx="8723312" cy="1328737"/>
          </a:xfrm>
          <a:custGeom>
            <a:avLst/>
            <a:gdLst/>
            <a:ahLst/>
            <a:cxnLst>
              <a:cxn ang="0">
                <a:pos x="2147483647" y="636203066"/>
              </a:cxn>
              <a:cxn ang="0">
                <a:pos x="2147483647" y="708272557"/>
              </a:cxn>
              <a:cxn ang="0">
                <a:pos x="2147483647" y="770402158"/>
              </a:cxn>
              <a:cxn ang="0">
                <a:pos x="2147483647" y="827560144"/>
              </a:cxn>
              <a:cxn ang="0">
                <a:pos x="2147483647" y="872293546"/>
              </a:cxn>
              <a:cxn ang="0">
                <a:pos x="2147483647" y="907085945"/>
              </a:cxn>
              <a:cxn ang="0">
                <a:pos x="2147483647" y="931937340"/>
              </a:cxn>
              <a:cxn ang="0">
                <a:pos x="2147483647" y="946848846"/>
              </a:cxn>
              <a:cxn ang="0">
                <a:pos x="2147483647" y="944363037"/>
              </a:cxn>
              <a:cxn ang="0">
                <a:pos x="2147483647" y="931937340"/>
              </a:cxn>
              <a:cxn ang="0">
                <a:pos x="2147483647" y="902115443"/>
              </a:cxn>
              <a:cxn ang="0">
                <a:pos x="2147483647" y="857382041"/>
              </a:cxn>
              <a:cxn ang="0">
                <a:pos x="2147483647" y="797738247"/>
              </a:cxn>
              <a:cxn ang="0">
                <a:pos x="2147483647" y="718213560"/>
              </a:cxn>
              <a:cxn ang="0">
                <a:pos x="2147483647" y="621291560"/>
              </a:cxn>
              <a:cxn ang="0">
                <a:pos x="2147483647" y="504488666"/>
              </a:cxn>
              <a:cxn ang="0">
                <a:pos x="2147483647" y="367804880"/>
              </a:cxn>
              <a:cxn ang="0">
                <a:pos x="2147483647" y="298220083"/>
              </a:cxn>
              <a:cxn ang="0">
                <a:pos x="2147483647" y="183901883"/>
              </a:cxn>
              <a:cxn ang="0">
                <a:pos x="2147483647" y="101891388"/>
              </a:cxn>
              <a:cxn ang="0">
                <a:pos x="2147483647" y="44733403"/>
              </a:cxn>
              <a:cxn ang="0">
                <a:pos x="2011879287" y="12425697"/>
              </a:cxn>
              <a:cxn ang="0">
                <a:pos x="1656175490" y="0"/>
              </a:cxn>
              <a:cxn ang="0">
                <a:pos x="1338986883" y="4970502"/>
              </a:cxn>
              <a:cxn ang="0">
                <a:pos x="1058048554" y="24851395"/>
              </a:cxn>
              <a:cxn ang="0">
                <a:pos x="811095593" y="54673292"/>
              </a:cxn>
              <a:cxn ang="0">
                <a:pos x="600391847" y="91951499"/>
              </a:cxn>
              <a:cxn ang="0">
                <a:pos x="423672404" y="134199093"/>
              </a:cxn>
              <a:cxn ang="0">
                <a:pos x="280938329" y="178932495"/>
              </a:cxn>
              <a:cxn ang="0">
                <a:pos x="167656607" y="218694281"/>
              </a:cxn>
              <a:cxn ang="0">
                <a:pos x="54374886" y="268398186"/>
              </a:cxn>
              <a:cxn ang="0">
                <a:pos x="0" y="298220083"/>
              </a:cxn>
              <a:cxn ang="0">
                <a:pos x="2147483647" y="1481159409"/>
              </a:cxn>
              <a:cxn ang="0">
                <a:pos x="2147483647" y="1473704213"/>
              </a:cxn>
              <a:cxn ang="0">
                <a:pos x="2147483647" y="633717257"/>
              </a:cxn>
              <a:cxn ang="0">
                <a:pos x="2147483647" y="636203066"/>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1"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22"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23"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p>
            <a:pPr algn="ctr">
              <a:buNone/>
            </a:pPr>
            <a:fld id="{9A0DB2DC-4C9A-4742-B13C-FB6460FD3503}" type="slidenum">
              <a:rPr lang="en-US" altLang="en-US" dirty="0"/>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6"/>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7"/>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099" name="Group 15"/>
          <p:cNvGrpSpPr>
            <a:grpSpLocks noChangeAspect="1"/>
          </p:cNvGrpSpPr>
          <p:nvPr/>
        </p:nvGrpSpPr>
        <p:grpSpPr>
          <a:xfrm>
            <a:off x="211138" y="714375"/>
            <a:ext cx="8723312" cy="1330325"/>
            <a:chOff x="-3905251" y="4294188"/>
            <a:chExt cx="13027839" cy="1892300"/>
          </a:xfrm>
        </p:grpSpPr>
        <p:sp>
          <p:nvSpPr>
            <p:cNvPr id="4105" name="Freeform 14"/>
            <p:cNvSpPr/>
            <p:nvPr/>
          </p:nvSpPr>
          <p:spPr>
            <a:xfrm>
              <a:off x="4810125" y="4500563"/>
              <a:ext cx="4295775" cy="1016000"/>
            </a:xfrm>
            <a:custGeom>
              <a:avLst/>
              <a:gdLst/>
              <a:ahLst/>
              <a:cxnLst>
                <a:cxn ang="0">
                  <a:pos x="2147483647" y="0"/>
                </a:cxn>
                <a:cxn ang="0">
                  <a:pos x="2147483647" y="0"/>
                </a:cxn>
                <a:cxn ang="0">
                  <a:pos x="2147483647" y="45362813"/>
                </a:cxn>
                <a:cxn ang="0">
                  <a:pos x="2147483647" y="95765938"/>
                </a:cxn>
                <a:cxn ang="0">
                  <a:pos x="2147483647" y="151209375"/>
                </a:cxn>
                <a:cxn ang="0">
                  <a:pos x="2147483647" y="206652813"/>
                </a:cxn>
                <a:cxn ang="0">
                  <a:pos x="2147483647" y="272176875"/>
                </a:cxn>
                <a:cxn ang="0">
                  <a:pos x="2147483647" y="337700938"/>
                </a:cxn>
                <a:cxn ang="0">
                  <a:pos x="2147483647" y="413305625"/>
                </a:cxn>
                <a:cxn ang="0">
                  <a:pos x="2147483647" y="488910313"/>
                </a:cxn>
                <a:cxn ang="0">
                  <a:pos x="2147483647" y="488910313"/>
                </a:cxn>
                <a:cxn ang="0">
                  <a:pos x="2147483647" y="635079375"/>
                </a:cxn>
                <a:cxn ang="0">
                  <a:pos x="2147483647" y="766127500"/>
                </a:cxn>
                <a:cxn ang="0">
                  <a:pos x="2147483647" y="887095000"/>
                </a:cxn>
                <a:cxn ang="0">
                  <a:pos x="1995963750" y="1003022188"/>
                </a:cxn>
                <a:cxn ang="0">
                  <a:pos x="1471771250" y="1103828438"/>
                </a:cxn>
                <a:cxn ang="0">
                  <a:pos x="962699688" y="1194554063"/>
                </a:cxn>
                <a:cxn ang="0">
                  <a:pos x="473789375" y="1280239375"/>
                </a:cxn>
                <a:cxn ang="0">
                  <a:pos x="0" y="1355844063"/>
                </a:cxn>
                <a:cxn ang="0">
                  <a:pos x="0" y="1355844063"/>
                </a:cxn>
                <a:cxn ang="0">
                  <a:pos x="327620313" y="1401206875"/>
                </a:cxn>
                <a:cxn ang="0">
                  <a:pos x="640119688" y="1441529375"/>
                </a:cxn>
                <a:cxn ang="0">
                  <a:pos x="942538438" y="1476811563"/>
                </a:cxn>
                <a:cxn ang="0">
                  <a:pos x="1239916875" y="1507053438"/>
                </a:cxn>
                <a:cxn ang="0">
                  <a:pos x="1527214688" y="1537295313"/>
                </a:cxn>
                <a:cxn ang="0">
                  <a:pos x="1804431875" y="1557456563"/>
                </a:cxn>
                <a:cxn ang="0">
                  <a:pos x="2071568438" y="1577617813"/>
                </a:cxn>
                <a:cxn ang="0">
                  <a:pos x="2147483647" y="1592738750"/>
                </a:cxn>
                <a:cxn ang="0">
                  <a:pos x="2147483647" y="1602819375"/>
                </a:cxn>
                <a:cxn ang="0">
                  <a:pos x="2147483647" y="1607859688"/>
                </a:cxn>
                <a:cxn ang="0">
                  <a:pos x="2147483647" y="1612900000"/>
                </a:cxn>
                <a:cxn ang="0">
                  <a:pos x="2147483647" y="1612900000"/>
                </a:cxn>
                <a:cxn ang="0">
                  <a:pos x="2147483647" y="1607859688"/>
                </a:cxn>
                <a:cxn ang="0">
                  <a:pos x="2147483647" y="1602819375"/>
                </a:cxn>
                <a:cxn ang="0">
                  <a:pos x="2147483647" y="1592738750"/>
                </a:cxn>
                <a:cxn ang="0">
                  <a:pos x="2147483647" y="1577617813"/>
                </a:cxn>
                <a:cxn ang="0">
                  <a:pos x="2147483647" y="1562496875"/>
                </a:cxn>
                <a:cxn ang="0">
                  <a:pos x="2147483647" y="1542335625"/>
                </a:cxn>
                <a:cxn ang="0">
                  <a:pos x="2147483647" y="1517134063"/>
                </a:cxn>
                <a:cxn ang="0">
                  <a:pos x="2147483647" y="1491932500"/>
                </a:cxn>
                <a:cxn ang="0">
                  <a:pos x="2147483647" y="1461690625"/>
                </a:cxn>
                <a:cxn ang="0">
                  <a:pos x="2147483647" y="1431448750"/>
                </a:cxn>
                <a:cxn ang="0">
                  <a:pos x="2147483647" y="1396166563"/>
                </a:cxn>
                <a:cxn ang="0">
                  <a:pos x="2147483647" y="1360884375"/>
                </a:cxn>
                <a:cxn ang="0">
                  <a:pos x="2147483647" y="1320561875"/>
                </a:cxn>
                <a:cxn ang="0">
                  <a:pos x="2147483647" y="1280239375"/>
                </a:cxn>
                <a:cxn ang="0">
                  <a:pos x="2147483647" y="1234876563"/>
                </a:cxn>
                <a:cxn ang="0">
                  <a:pos x="2147483647" y="1189513750"/>
                </a:cxn>
                <a:cxn ang="0">
                  <a:pos x="2147483647" y="1088707500"/>
                </a:cxn>
                <a:cxn ang="0">
                  <a:pos x="2147483647" y="982860938"/>
                </a:cxn>
                <a:cxn ang="0">
                  <a:pos x="2147483647" y="982860938"/>
                </a:cxn>
                <a:cxn ang="0">
                  <a:pos x="2147483647" y="977820625"/>
                </a:cxn>
                <a:cxn ang="0">
                  <a:pos x="2147483647" y="977820625"/>
                </a:cxn>
                <a:cxn ang="0">
                  <a:pos x="2147483647" y="0"/>
                </a:cxn>
                <a:cxn ang="0">
                  <a:pos x="2147483647" y="0"/>
                </a:cxn>
                <a:cxn ang="0">
                  <a:pos x="2147483647" y="0"/>
                </a:cxn>
                <a:cxn ang="0">
                  <a:pos x="2147483647"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en-US"/>
            </a:p>
          </p:txBody>
        </p:sp>
        <p:sp>
          <p:nvSpPr>
            <p:cNvPr id="4106" name="Freeform 18"/>
            <p:cNvSpPr/>
            <p:nvPr/>
          </p:nvSpPr>
          <p:spPr>
            <a:xfrm>
              <a:off x="-309563" y="4318000"/>
              <a:ext cx="8280401" cy="1209675"/>
            </a:xfrm>
            <a:custGeom>
              <a:avLst/>
              <a:gdLst/>
              <a:ahLst/>
              <a:cxnLst>
                <a:cxn ang="0">
                  <a:pos x="2147483647" y="1799391563"/>
                </a:cxn>
                <a:cxn ang="0">
                  <a:pos x="2147483647" y="1728827188"/>
                </a:cxn>
                <a:cxn ang="0">
                  <a:pos x="2147483647" y="1537295313"/>
                </a:cxn>
                <a:cxn ang="0">
                  <a:pos x="2147483647" y="1280239375"/>
                </a:cxn>
                <a:cxn ang="0">
                  <a:pos x="2147483647" y="942538438"/>
                </a:cxn>
                <a:cxn ang="0">
                  <a:pos x="2147483647" y="745966250"/>
                </a:cxn>
                <a:cxn ang="0">
                  <a:pos x="2147483647" y="594756875"/>
                </a:cxn>
                <a:cxn ang="0">
                  <a:pos x="2147483647" y="463708750"/>
                </a:cxn>
                <a:cxn ang="0">
                  <a:pos x="2147483647" y="352821875"/>
                </a:cxn>
                <a:cxn ang="0">
                  <a:pos x="2147483647" y="257055938"/>
                </a:cxn>
                <a:cxn ang="0">
                  <a:pos x="2147483647" y="181451250"/>
                </a:cxn>
                <a:cxn ang="0">
                  <a:pos x="2147483647" y="70564375"/>
                </a:cxn>
                <a:cxn ang="0">
                  <a:pos x="2147483647" y="10080625"/>
                </a:cxn>
                <a:cxn ang="0">
                  <a:pos x="1622980821" y="0"/>
                </a:cxn>
                <a:cxn ang="0">
                  <a:pos x="902216046" y="25201563"/>
                </a:cxn>
                <a:cxn ang="0">
                  <a:pos x="277217221" y="80645000"/>
                </a:cxn>
                <a:cxn ang="0">
                  <a:pos x="0" y="120967500"/>
                </a:cxn>
                <a:cxn ang="0">
                  <a:pos x="791329158" y="216733438"/>
                </a:cxn>
                <a:cxn ang="0">
                  <a:pos x="1643142073" y="352821875"/>
                </a:cxn>
                <a:cxn ang="0">
                  <a:pos x="2147483647" y="529232813"/>
                </a:cxn>
                <a:cxn ang="0">
                  <a:pos x="2147483647" y="745966250"/>
                </a:cxn>
                <a:cxn ang="0">
                  <a:pos x="2147483647" y="952619063"/>
                </a:cxn>
                <a:cxn ang="0">
                  <a:pos x="2147483647" y="1300400625"/>
                </a:cxn>
                <a:cxn ang="0">
                  <a:pos x="2147483647" y="1441529375"/>
                </a:cxn>
                <a:cxn ang="0">
                  <a:pos x="2147483647" y="1562496875"/>
                </a:cxn>
                <a:cxn ang="0">
                  <a:pos x="2147483647" y="1668343438"/>
                </a:cxn>
                <a:cxn ang="0">
                  <a:pos x="2147483647" y="1748988438"/>
                </a:cxn>
                <a:cxn ang="0">
                  <a:pos x="2147483647" y="1819552813"/>
                </a:cxn>
                <a:cxn ang="0">
                  <a:pos x="2147483647" y="1864915625"/>
                </a:cxn>
                <a:cxn ang="0">
                  <a:pos x="2147483647" y="1900197813"/>
                </a:cxn>
                <a:cxn ang="0">
                  <a:pos x="2147483647" y="1920359063"/>
                </a:cxn>
                <a:cxn ang="0">
                  <a:pos x="2147483647" y="1920359063"/>
                </a:cxn>
                <a:cxn ang="0">
                  <a:pos x="2147483647" y="1910278438"/>
                </a:cxn>
                <a:cxn ang="0">
                  <a:pos x="2147483647" y="1885076875"/>
                </a:cxn>
                <a:cxn ang="0">
                  <a:pos x="2147483647" y="1844754375"/>
                </a:cxn>
                <a:cxn ang="0">
                  <a:pos x="2147483647" y="1799391563"/>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en-US"/>
            </a:p>
          </p:txBody>
        </p:sp>
        <p:sp>
          <p:nvSpPr>
            <p:cNvPr id="4107" name="Freeform 22"/>
            <p:cNvSpPr/>
            <p:nvPr/>
          </p:nvSpPr>
          <p:spPr>
            <a:xfrm>
              <a:off x="3175" y="4335463"/>
              <a:ext cx="8166100" cy="1101725"/>
            </a:xfrm>
            <a:custGeom>
              <a:avLst/>
              <a:gdLst/>
              <a:ahLst/>
              <a:cxnLst>
                <a:cxn ang="0">
                  <a:pos x="0" y="176410938"/>
                </a:cxn>
                <a:cxn ang="0">
                  <a:pos x="0" y="176410938"/>
                </a:cxn>
                <a:cxn ang="0">
                  <a:pos x="45362813" y="166330313"/>
                </a:cxn>
                <a:cxn ang="0">
                  <a:pos x="181451250" y="141128750"/>
                </a:cxn>
                <a:cxn ang="0">
                  <a:pos x="413305625" y="105846563"/>
                </a:cxn>
                <a:cxn ang="0">
                  <a:pos x="564515000" y="85685313"/>
                </a:cxn>
                <a:cxn ang="0">
                  <a:pos x="740925938" y="65524063"/>
                </a:cxn>
                <a:cxn ang="0">
                  <a:pos x="937498125" y="50403125"/>
                </a:cxn>
                <a:cxn ang="0">
                  <a:pos x="1164312188" y="35282188"/>
                </a:cxn>
                <a:cxn ang="0">
                  <a:pos x="1411287500" y="20161250"/>
                </a:cxn>
                <a:cxn ang="0">
                  <a:pos x="1688504688" y="10080625"/>
                </a:cxn>
                <a:cxn ang="0">
                  <a:pos x="1990923438" y="5040313"/>
                </a:cxn>
                <a:cxn ang="0">
                  <a:pos x="2147483647" y="0"/>
                </a:cxn>
                <a:cxn ang="0">
                  <a:pos x="2147483647" y="5040313"/>
                </a:cxn>
                <a:cxn ang="0">
                  <a:pos x="2147483647" y="15120938"/>
                </a:cxn>
                <a:cxn ang="0">
                  <a:pos x="2147483647" y="35282188"/>
                </a:cxn>
                <a:cxn ang="0">
                  <a:pos x="2147483647" y="60483750"/>
                </a:cxn>
                <a:cxn ang="0">
                  <a:pos x="2147483647" y="100806250"/>
                </a:cxn>
                <a:cxn ang="0">
                  <a:pos x="2147483647" y="146169063"/>
                </a:cxn>
                <a:cxn ang="0">
                  <a:pos x="2147483647" y="201612500"/>
                </a:cxn>
                <a:cxn ang="0">
                  <a:pos x="2147483647" y="267136563"/>
                </a:cxn>
                <a:cxn ang="0">
                  <a:pos x="2147483647" y="347781563"/>
                </a:cxn>
                <a:cxn ang="0">
                  <a:pos x="2147483647" y="438507188"/>
                </a:cxn>
                <a:cxn ang="0">
                  <a:pos x="2147483647" y="544353750"/>
                </a:cxn>
                <a:cxn ang="0">
                  <a:pos x="2147483647" y="670361563"/>
                </a:cxn>
                <a:cxn ang="0">
                  <a:pos x="2147483647" y="806450000"/>
                </a:cxn>
                <a:cxn ang="0">
                  <a:pos x="2147483647" y="957659375"/>
                </a:cxn>
                <a:cxn ang="0">
                  <a:pos x="2147483647" y="1129030000"/>
                </a:cxn>
                <a:cxn ang="0">
                  <a:pos x="2147483647" y="1315521563"/>
                </a:cxn>
                <a:cxn ang="0">
                  <a:pos x="2147483647" y="1522174375"/>
                </a:cxn>
                <a:cxn ang="0">
                  <a:pos x="2147483647" y="1748988438"/>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en-US"/>
            </a:p>
          </p:txBody>
        </p:sp>
        <p:sp>
          <p:nvSpPr>
            <p:cNvPr id="4108" name="Freeform 26"/>
            <p:cNvSpPr/>
            <p:nvPr/>
          </p:nvSpPr>
          <p:spPr>
            <a:xfrm>
              <a:off x="4156075" y="4316413"/>
              <a:ext cx="4940300" cy="927100"/>
            </a:xfrm>
            <a:custGeom>
              <a:avLst/>
              <a:gdLst/>
              <a:ahLst/>
              <a:cxnLst>
                <a:cxn ang="0">
                  <a:pos x="0" y="1471771250"/>
                </a:cxn>
                <a:cxn ang="0">
                  <a:pos x="0" y="1471771250"/>
                </a:cxn>
                <a:cxn ang="0">
                  <a:pos x="226814063" y="1411287500"/>
                </a:cxn>
                <a:cxn ang="0">
                  <a:pos x="846772500" y="1255037813"/>
                </a:cxn>
                <a:cxn ang="0">
                  <a:pos x="1275199063" y="1149191250"/>
                </a:cxn>
                <a:cxn ang="0">
                  <a:pos x="1769149688" y="1033264063"/>
                </a:cxn>
                <a:cxn ang="0">
                  <a:pos x="2147483647" y="907256250"/>
                </a:cxn>
                <a:cxn ang="0">
                  <a:pos x="2147483647" y="771167813"/>
                </a:cxn>
                <a:cxn ang="0">
                  <a:pos x="2147483647" y="640119688"/>
                </a:cxn>
                <a:cxn ang="0">
                  <a:pos x="2147483647" y="509071563"/>
                </a:cxn>
                <a:cxn ang="0">
                  <a:pos x="2147483647" y="388104063"/>
                </a:cxn>
                <a:cxn ang="0">
                  <a:pos x="2147483647" y="272176875"/>
                </a:cxn>
                <a:cxn ang="0">
                  <a:pos x="2147483647" y="221773750"/>
                </a:cxn>
                <a:cxn ang="0">
                  <a:pos x="2147483647" y="171370625"/>
                </a:cxn>
                <a:cxn ang="0">
                  <a:pos x="2147483647" y="131048125"/>
                </a:cxn>
                <a:cxn ang="0">
                  <a:pos x="2147483647" y="90725625"/>
                </a:cxn>
                <a:cxn ang="0">
                  <a:pos x="2147483647" y="60483750"/>
                </a:cxn>
                <a:cxn ang="0">
                  <a:pos x="2147483647" y="35282188"/>
                </a:cxn>
                <a:cxn ang="0">
                  <a:pos x="2147483647" y="15120938"/>
                </a:cxn>
                <a:cxn ang="0">
                  <a:pos x="2147483647"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en-US"/>
            </a:p>
          </p:txBody>
        </p:sp>
        <p:sp useBgFill="1">
          <p:nvSpPr>
            <p:cNvPr id="4109" name="Freeform 25"/>
            <p:cNvSpPr/>
            <p:nvPr/>
          </p:nvSpPr>
          <p:spPr>
            <a:xfrm>
              <a:off x="-3905251" y="4294188"/>
              <a:ext cx="13027839" cy="1892300"/>
            </a:xfrm>
            <a:custGeom>
              <a:avLst/>
              <a:gdLst/>
              <a:ahLst/>
              <a:cxnLst>
                <a:cxn ang="0">
                  <a:pos x="2147483647" y="1290320000"/>
                </a:cxn>
                <a:cxn ang="0">
                  <a:pos x="2147483647" y="1436489063"/>
                </a:cxn>
                <a:cxn ang="0">
                  <a:pos x="2147483647" y="1562496875"/>
                </a:cxn>
                <a:cxn ang="0">
                  <a:pos x="2147483647" y="1678424063"/>
                </a:cxn>
                <a:cxn ang="0">
                  <a:pos x="2147483647" y="1769149688"/>
                </a:cxn>
                <a:cxn ang="0">
                  <a:pos x="2147483647" y="1839714063"/>
                </a:cxn>
                <a:cxn ang="0">
                  <a:pos x="2147483647" y="1890117188"/>
                </a:cxn>
                <a:cxn ang="0">
                  <a:pos x="2147483647" y="1920359063"/>
                </a:cxn>
                <a:cxn ang="0">
                  <a:pos x="2147483647" y="1915318750"/>
                </a:cxn>
                <a:cxn ang="0">
                  <a:pos x="2147483647" y="1890117188"/>
                </a:cxn>
                <a:cxn ang="0">
                  <a:pos x="2147483647" y="1829633438"/>
                </a:cxn>
                <a:cxn ang="0">
                  <a:pos x="2147483647" y="1738907813"/>
                </a:cxn>
                <a:cxn ang="0">
                  <a:pos x="2147483647" y="1617940313"/>
                </a:cxn>
                <a:cxn ang="0">
                  <a:pos x="2147483647" y="1456650313"/>
                </a:cxn>
                <a:cxn ang="0">
                  <a:pos x="2147483647" y="1260078125"/>
                </a:cxn>
                <a:cxn ang="0">
                  <a:pos x="2147483647" y="1023183438"/>
                </a:cxn>
                <a:cxn ang="0">
                  <a:pos x="2147483647" y="745966250"/>
                </a:cxn>
                <a:cxn ang="0">
                  <a:pos x="2147483647" y="604837500"/>
                </a:cxn>
                <a:cxn ang="0">
                  <a:pos x="2147483647" y="372983125"/>
                </a:cxn>
                <a:cxn ang="0">
                  <a:pos x="2147483647" y="206652813"/>
                </a:cxn>
                <a:cxn ang="0">
                  <a:pos x="2147483647" y="90725625"/>
                </a:cxn>
                <a:cxn ang="0">
                  <a:pos x="2147483647" y="25201563"/>
                </a:cxn>
                <a:cxn ang="0">
                  <a:pos x="2147483647" y="0"/>
                </a:cxn>
                <a:cxn ang="0">
                  <a:pos x="2147483647" y="10080625"/>
                </a:cxn>
                <a:cxn ang="0">
                  <a:pos x="2147483647" y="50403125"/>
                </a:cxn>
                <a:cxn ang="0">
                  <a:pos x="1809063908" y="110886875"/>
                </a:cxn>
                <a:cxn ang="0">
                  <a:pos x="1339111161" y="186491563"/>
                </a:cxn>
                <a:cxn ang="0">
                  <a:pos x="944958629" y="272176875"/>
                </a:cxn>
                <a:cxn ang="0">
                  <a:pos x="626603132" y="362902500"/>
                </a:cxn>
                <a:cxn ang="0">
                  <a:pos x="373939989" y="443547500"/>
                </a:cxn>
                <a:cxn ang="0">
                  <a:pos x="121278436" y="544353750"/>
                </a:cxn>
                <a:cxn ang="0">
                  <a:pos x="0" y="604837500"/>
                </a:cxn>
                <a:cxn ang="0">
                  <a:pos x="2147483647" y="2147483647"/>
                </a:cxn>
                <a:cxn ang="0">
                  <a:pos x="2147483647" y="2147483647"/>
                </a:cxn>
                <a:cxn ang="0">
                  <a:pos x="2147483647" y="1285279688"/>
                </a:cxn>
                <a:cxn ang="0">
                  <a:pos x="2147483647" y="12903200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en-US"/>
            </a:p>
          </p:txBody>
        </p:sp>
      </p:grpSp>
      <p:sp>
        <p:nvSpPr>
          <p:cNvPr id="22" name="Date Placeholder 1"/>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23" name="Footer Placeholder 2"/>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24" name="Slide Number Placeholder 3"/>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p>
            <a:pPr algn="ctr">
              <a:buNone/>
            </a:pPr>
            <a:fld id="{9A0DB2DC-4C9A-4742-B13C-FB6460FD3503}" type="slidenum">
              <a:rPr lang="en-US" altLang="en-US" dirty="0"/>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123" name="Group 23"/>
          <p:cNvGrpSpPr>
            <a:grpSpLocks noChangeAspect="1"/>
          </p:cNvGrpSpPr>
          <p:nvPr/>
        </p:nvGrpSpPr>
        <p:grpSpPr>
          <a:xfrm>
            <a:off x="211138" y="714375"/>
            <a:ext cx="8723312" cy="1331913"/>
            <a:chOff x="-3905250" y="4294188"/>
            <a:chExt cx="13011150" cy="1892300"/>
          </a:xfrm>
        </p:grpSpPr>
        <p:sp>
          <p:nvSpPr>
            <p:cNvPr id="5129" name="Freeform 14"/>
            <p:cNvSpPr/>
            <p:nvPr/>
          </p:nvSpPr>
          <p:spPr>
            <a:xfrm>
              <a:off x="4810125" y="4500563"/>
              <a:ext cx="4295775" cy="1016000"/>
            </a:xfrm>
            <a:custGeom>
              <a:avLst/>
              <a:gdLst/>
              <a:ahLst/>
              <a:cxnLst>
                <a:cxn ang="0">
                  <a:pos x="2147483647" y="0"/>
                </a:cxn>
                <a:cxn ang="0">
                  <a:pos x="2147483647" y="0"/>
                </a:cxn>
                <a:cxn ang="0">
                  <a:pos x="2147483647" y="45362813"/>
                </a:cxn>
                <a:cxn ang="0">
                  <a:pos x="2147483647" y="95765938"/>
                </a:cxn>
                <a:cxn ang="0">
                  <a:pos x="2147483647" y="151209375"/>
                </a:cxn>
                <a:cxn ang="0">
                  <a:pos x="2147483647" y="206652813"/>
                </a:cxn>
                <a:cxn ang="0">
                  <a:pos x="2147483647" y="272176875"/>
                </a:cxn>
                <a:cxn ang="0">
                  <a:pos x="2147483647" y="337700938"/>
                </a:cxn>
                <a:cxn ang="0">
                  <a:pos x="2147483647" y="413305625"/>
                </a:cxn>
                <a:cxn ang="0">
                  <a:pos x="2147483647" y="488910313"/>
                </a:cxn>
                <a:cxn ang="0">
                  <a:pos x="2147483647" y="488910313"/>
                </a:cxn>
                <a:cxn ang="0">
                  <a:pos x="2147483647" y="635079375"/>
                </a:cxn>
                <a:cxn ang="0">
                  <a:pos x="2147483647" y="766127500"/>
                </a:cxn>
                <a:cxn ang="0">
                  <a:pos x="2147483647" y="887095000"/>
                </a:cxn>
                <a:cxn ang="0">
                  <a:pos x="1995963750" y="1003022188"/>
                </a:cxn>
                <a:cxn ang="0">
                  <a:pos x="1471771250" y="1103828438"/>
                </a:cxn>
                <a:cxn ang="0">
                  <a:pos x="962699688" y="1194554063"/>
                </a:cxn>
                <a:cxn ang="0">
                  <a:pos x="473789375" y="1280239375"/>
                </a:cxn>
                <a:cxn ang="0">
                  <a:pos x="0" y="1355844063"/>
                </a:cxn>
                <a:cxn ang="0">
                  <a:pos x="0" y="1355844063"/>
                </a:cxn>
                <a:cxn ang="0">
                  <a:pos x="327620313" y="1401206875"/>
                </a:cxn>
                <a:cxn ang="0">
                  <a:pos x="640119688" y="1441529375"/>
                </a:cxn>
                <a:cxn ang="0">
                  <a:pos x="942538438" y="1476811563"/>
                </a:cxn>
                <a:cxn ang="0">
                  <a:pos x="1239916875" y="1507053438"/>
                </a:cxn>
                <a:cxn ang="0">
                  <a:pos x="1527214688" y="1537295313"/>
                </a:cxn>
                <a:cxn ang="0">
                  <a:pos x="1804431875" y="1557456563"/>
                </a:cxn>
                <a:cxn ang="0">
                  <a:pos x="2071568438" y="1577617813"/>
                </a:cxn>
                <a:cxn ang="0">
                  <a:pos x="2147483647" y="1592738750"/>
                </a:cxn>
                <a:cxn ang="0">
                  <a:pos x="2147483647" y="1602819375"/>
                </a:cxn>
                <a:cxn ang="0">
                  <a:pos x="2147483647" y="1607859688"/>
                </a:cxn>
                <a:cxn ang="0">
                  <a:pos x="2147483647" y="1612900000"/>
                </a:cxn>
                <a:cxn ang="0">
                  <a:pos x="2147483647" y="1612900000"/>
                </a:cxn>
                <a:cxn ang="0">
                  <a:pos x="2147483647" y="1607859688"/>
                </a:cxn>
                <a:cxn ang="0">
                  <a:pos x="2147483647" y="1602819375"/>
                </a:cxn>
                <a:cxn ang="0">
                  <a:pos x="2147483647" y="1592738750"/>
                </a:cxn>
                <a:cxn ang="0">
                  <a:pos x="2147483647" y="1577617813"/>
                </a:cxn>
                <a:cxn ang="0">
                  <a:pos x="2147483647" y="1562496875"/>
                </a:cxn>
                <a:cxn ang="0">
                  <a:pos x="2147483647" y="1542335625"/>
                </a:cxn>
                <a:cxn ang="0">
                  <a:pos x="2147483647" y="1517134063"/>
                </a:cxn>
                <a:cxn ang="0">
                  <a:pos x="2147483647" y="1491932500"/>
                </a:cxn>
                <a:cxn ang="0">
                  <a:pos x="2147483647" y="1461690625"/>
                </a:cxn>
                <a:cxn ang="0">
                  <a:pos x="2147483647" y="1431448750"/>
                </a:cxn>
                <a:cxn ang="0">
                  <a:pos x="2147483647" y="1396166563"/>
                </a:cxn>
                <a:cxn ang="0">
                  <a:pos x="2147483647" y="1360884375"/>
                </a:cxn>
                <a:cxn ang="0">
                  <a:pos x="2147483647" y="1320561875"/>
                </a:cxn>
                <a:cxn ang="0">
                  <a:pos x="2147483647" y="1280239375"/>
                </a:cxn>
                <a:cxn ang="0">
                  <a:pos x="2147483647" y="1234876563"/>
                </a:cxn>
                <a:cxn ang="0">
                  <a:pos x="2147483647" y="1189513750"/>
                </a:cxn>
                <a:cxn ang="0">
                  <a:pos x="2147483647" y="1088707500"/>
                </a:cxn>
                <a:cxn ang="0">
                  <a:pos x="2147483647" y="982860938"/>
                </a:cxn>
                <a:cxn ang="0">
                  <a:pos x="2147483647" y="982860938"/>
                </a:cxn>
                <a:cxn ang="0">
                  <a:pos x="2147483647" y="977820625"/>
                </a:cxn>
                <a:cxn ang="0">
                  <a:pos x="2147483647" y="977820625"/>
                </a:cxn>
                <a:cxn ang="0">
                  <a:pos x="2147483647" y="0"/>
                </a:cxn>
                <a:cxn ang="0">
                  <a:pos x="2147483647" y="0"/>
                </a:cxn>
                <a:cxn ang="0">
                  <a:pos x="2147483647" y="0"/>
                </a:cxn>
                <a:cxn ang="0">
                  <a:pos x="2147483647"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en-US"/>
            </a:p>
          </p:txBody>
        </p:sp>
        <p:sp>
          <p:nvSpPr>
            <p:cNvPr id="5130" name="Freeform 18"/>
            <p:cNvSpPr/>
            <p:nvPr/>
          </p:nvSpPr>
          <p:spPr>
            <a:xfrm>
              <a:off x="-309563" y="4318000"/>
              <a:ext cx="8280401" cy="1209675"/>
            </a:xfrm>
            <a:custGeom>
              <a:avLst/>
              <a:gdLst/>
              <a:ahLst/>
              <a:cxnLst>
                <a:cxn ang="0">
                  <a:pos x="2147483647" y="1799391563"/>
                </a:cxn>
                <a:cxn ang="0">
                  <a:pos x="2147483647" y="1728827188"/>
                </a:cxn>
                <a:cxn ang="0">
                  <a:pos x="2147483647" y="1537295313"/>
                </a:cxn>
                <a:cxn ang="0">
                  <a:pos x="2147483647" y="1280239375"/>
                </a:cxn>
                <a:cxn ang="0">
                  <a:pos x="2147483647" y="942538438"/>
                </a:cxn>
                <a:cxn ang="0">
                  <a:pos x="2147483647" y="745966250"/>
                </a:cxn>
                <a:cxn ang="0">
                  <a:pos x="2147483647" y="594756875"/>
                </a:cxn>
                <a:cxn ang="0">
                  <a:pos x="2147483647" y="463708750"/>
                </a:cxn>
                <a:cxn ang="0">
                  <a:pos x="2147483647" y="352821875"/>
                </a:cxn>
                <a:cxn ang="0">
                  <a:pos x="2147483647" y="257055938"/>
                </a:cxn>
                <a:cxn ang="0">
                  <a:pos x="2147483647" y="181451250"/>
                </a:cxn>
                <a:cxn ang="0">
                  <a:pos x="2147483647" y="70564375"/>
                </a:cxn>
                <a:cxn ang="0">
                  <a:pos x="2147483647" y="10080625"/>
                </a:cxn>
                <a:cxn ang="0">
                  <a:pos x="1622980821" y="0"/>
                </a:cxn>
                <a:cxn ang="0">
                  <a:pos x="902216046" y="25201563"/>
                </a:cxn>
                <a:cxn ang="0">
                  <a:pos x="277217221" y="80645000"/>
                </a:cxn>
                <a:cxn ang="0">
                  <a:pos x="0" y="120967500"/>
                </a:cxn>
                <a:cxn ang="0">
                  <a:pos x="791329158" y="216733438"/>
                </a:cxn>
                <a:cxn ang="0">
                  <a:pos x="1643142073" y="352821875"/>
                </a:cxn>
                <a:cxn ang="0">
                  <a:pos x="2147483647" y="529232813"/>
                </a:cxn>
                <a:cxn ang="0">
                  <a:pos x="2147483647" y="745966250"/>
                </a:cxn>
                <a:cxn ang="0">
                  <a:pos x="2147483647" y="952619063"/>
                </a:cxn>
                <a:cxn ang="0">
                  <a:pos x="2147483647" y="1300400625"/>
                </a:cxn>
                <a:cxn ang="0">
                  <a:pos x="2147483647" y="1441529375"/>
                </a:cxn>
                <a:cxn ang="0">
                  <a:pos x="2147483647" y="1562496875"/>
                </a:cxn>
                <a:cxn ang="0">
                  <a:pos x="2147483647" y="1668343438"/>
                </a:cxn>
                <a:cxn ang="0">
                  <a:pos x="2147483647" y="1748988438"/>
                </a:cxn>
                <a:cxn ang="0">
                  <a:pos x="2147483647" y="1819552813"/>
                </a:cxn>
                <a:cxn ang="0">
                  <a:pos x="2147483647" y="1864915625"/>
                </a:cxn>
                <a:cxn ang="0">
                  <a:pos x="2147483647" y="1900197813"/>
                </a:cxn>
                <a:cxn ang="0">
                  <a:pos x="2147483647" y="1920359063"/>
                </a:cxn>
                <a:cxn ang="0">
                  <a:pos x="2147483647" y="1920359063"/>
                </a:cxn>
                <a:cxn ang="0">
                  <a:pos x="2147483647" y="1910278438"/>
                </a:cxn>
                <a:cxn ang="0">
                  <a:pos x="2147483647" y="1885076875"/>
                </a:cxn>
                <a:cxn ang="0">
                  <a:pos x="2147483647" y="1844754375"/>
                </a:cxn>
                <a:cxn ang="0">
                  <a:pos x="2147483647" y="1799391563"/>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en-US"/>
            </a:p>
          </p:txBody>
        </p:sp>
        <p:sp>
          <p:nvSpPr>
            <p:cNvPr id="5131" name="Freeform 22"/>
            <p:cNvSpPr/>
            <p:nvPr/>
          </p:nvSpPr>
          <p:spPr>
            <a:xfrm>
              <a:off x="3175" y="4335463"/>
              <a:ext cx="8166100" cy="1101725"/>
            </a:xfrm>
            <a:custGeom>
              <a:avLst/>
              <a:gdLst/>
              <a:ahLst/>
              <a:cxnLst>
                <a:cxn ang="0">
                  <a:pos x="0" y="176410938"/>
                </a:cxn>
                <a:cxn ang="0">
                  <a:pos x="0" y="176410938"/>
                </a:cxn>
                <a:cxn ang="0">
                  <a:pos x="45362813" y="166330313"/>
                </a:cxn>
                <a:cxn ang="0">
                  <a:pos x="181451250" y="141128750"/>
                </a:cxn>
                <a:cxn ang="0">
                  <a:pos x="413305625" y="105846563"/>
                </a:cxn>
                <a:cxn ang="0">
                  <a:pos x="564515000" y="85685313"/>
                </a:cxn>
                <a:cxn ang="0">
                  <a:pos x="740925938" y="65524063"/>
                </a:cxn>
                <a:cxn ang="0">
                  <a:pos x="937498125" y="50403125"/>
                </a:cxn>
                <a:cxn ang="0">
                  <a:pos x="1164312188" y="35282188"/>
                </a:cxn>
                <a:cxn ang="0">
                  <a:pos x="1411287500" y="20161250"/>
                </a:cxn>
                <a:cxn ang="0">
                  <a:pos x="1688504688" y="10080625"/>
                </a:cxn>
                <a:cxn ang="0">
                  <a:pos x="1990923438" y="5040313"/>
                </a:cxn>
                <a:cxn ang="0">
                  <a:pos x="2147483647" y="0"/>
                </a:cxn>
                <a:cxn ang="0">
                  <a:pos x="2147483647" y="5040313"/>
                </a:cxn>
                <a:cxn ang="0">
                  <a:pos x="2147483647" y="15120938"/>
                </a:cxn>
                <a:cxn ang="0">
                  <a:pos x="2147483647" y="35282188"/>
                </a:cxn>
                <a:cxn ang="0">
                  <a:pos x="2147483647" y="60483750"/>
                </a:cxn>
                <a:cxn ang="0">
                  <a:pos x="2147483647" y="100806250"/>
                </a:cxn>
                <a:cxn ang="0">
                  <a:pos x="2147483647" y="146169063"/>
                </a:cxn>
                <a:cxn ang="0">
                  <a:pos x="2147483647" y="201612500"/>
                </a:cxn>
                <a:cxn ang="0">
                  <a:pos x="2147483647" y="267136563"/>
                </a:cxn>
                <a:cxn ang="0">
                  <a:pos x="2147483647" y="347781563"/>
                </a:cxn>
                <a:cxn ang="0">
                  <a:pos x="2147483647" y="438507188"/>
                </a:cxn>
                <a:cxn ang="0">
                  <a:pos x="2147483647" y="544353750"/>
                </a:cxn>
                <a:cxn ang="0">
                  <a:pos x="2147483647" y="670361563"/>
                </a:cxn>
                <a:cxn ang="0">
                  <a:pos x="2147483647" y="806450000"/>
                </a:cxn>
                <a:cxn ang="0">
                  <a:pos x="2147483647" y="957659375"/>
                </a:cxn>
                <a:cxn ang="0">
                  <a:pos x="2147483647" y="1129030000"/>
                </a:cxn>
                <a:cxn ang="0">
                  <a:pos x="2147483647" y="1315521563"/>
                </a:cxn>
                <a:cxn ang="0">
                  <a:pos x="2147483647" y="1522174375"/>
                </a:cxn>
                <a:cxn ang="0">
                  <a:pos x="2147483647" y="1748988438"/>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en-US"/>
            </a:p>
          </p:txBody>
        </p:sp>
        <p:sp>
          <p:nvSpPr>
            <p:cNvPr id="5132" name="Freeform 26"/>
            <p:cNvSpPr/>
            <p:nvPr/>
          </p:nvSpPr>
          <p:spPr>
            <a:xfrm>
              <a:off x="4156075" y="4316413"/>
              <a:ext cx="4940300" cy="927100"/>
            </a:xfrm>
            <a:custGeom>
              <a:avLst/>
              <a:gdLst/>
              <a:ahLst/>
              <a:cxnLst>
                <a:cxn ang="0">
                  <a:pos x="0" y="1471771250"/>
                </a:cxn>
                <a:cxn ang="0">
                  <a:pos x="0" y="1471771250"/>
                </a:cxn>
                <a:cxn ang="0">
                  <a:pos x="226814063" y="1411287500"/>
                </a:cxn>
                <a:cxn ang="0">
                  <a:pos x="846772500" y="1255037813"/>
                </a:cxn>
                <a:cxn ang="0">
                  <a:pos x="1275199063" y="1149191250"/>
                </a:cxn>
                <a:cxn ang="0">
                  <a:pos x="1769149688" y="1033264063"/>
                </a:cxn>
                <a:cxn ang="0">
                  <a:pos x="2147483647" y="907256250"/>
                </a:cxn>
                <a:cxn ang="0">
                  <a:pos x="2147483647" y="771167813"/>
                </a:cxn>
                <a:cxn ang="0">
                  <a:pos x="2147483647" y="640119688"/>
                </a:cxn>
                <a:cxn ang="0">
                  <a:pos x="2147483647" y="509071563"/>
                </a:cxn>
                <a:cxn ang="0">
                  <a:pos x="2147483647" y="388104063"/>
                </a:cxn>
                <a:cxn ang="0">
                  <a:pos x="2147483647" y="272176875"/>
                </a:cxn>
                <a:cxn ang="0">
                  <a:pos x="2147483647" y="221773750"/>
                </a:cxn>
                <a:cxn ang="0">
                  <a:pos x="2147483647" y="171370625"/>
                </a:cxn>
                <a:cxn ang="0">
                  <a:pos x="2147483647" y="131048125"/>
                </a:cxn>
                <a:cxn ang="0">
                  <a:pos x="2147483647" y="90725625"/>
                </a:cxn>
                <a:cxn ang="0">
                  <a:pos x="2147483647" y="60483750"/>
                </a:cxn>
                <a:cxn ang="0">
                  <a:pos x="2147483647" y="35282188"/>
                </a:cxn>
                <a:cxn ang="0">
                  <a:pos x="2147483647" y="15120938"/>
                </a:cxn>
                <a:cxn ang="0">
                  <a:pos x="2147483647"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en-US"/>
            </a:p>
          </p:txBody>
        </p:sp>
        <p:sp useBgFill="1">
          <p:nvSpPr>
            <p:cNvPr id="5133" name="Freeform 25"/>
            <p:cNvSpPr/>
            <p:nvPr/>
          </p:nvSpPr>
          <p:spPr>
            <a:xfrm>
              <a:off x="-3905250" y="4294188"/>
              <a:ext cx="13011150" cy="1892300"/>
            </a:xfrm>
            <a:custGeom>
              <a:avLst/>
              <a:gdLst/>
              <a:ahLst/>
              <a:cxnLst>
                <a:cxn ang="0">
                  <a:pos x="2147483647" y="1290320000"/>
                </a:cxn>
                <a:cxn ang="0">
                  <a:pos x="2147483647" y="1436489063"/>
                </a:cxn>
                <a:cxn ang="0">
                  <a:pos x="2147483647" y="1562496875"/>
                </a:cxn>
                <a:cxn ang="0">
                  <a:pos x="2147483647" y="1678424063"/>
                </a:cxn>
                <a:cxn ang="0">
                  <a:pos x="2147483647" y="1769149688"/>
                </a:cxn>
                <a:cxn ang="0">
                  <a:pos x="2147483647" y="1839714063"/>
                </a:cxn>
                <a:cxn ang="0">
                  <a:pos x="2147483647" y="1890117188"/>
                </a:cxn>
                <a:cxn ang="0">
                  <a:pos x="2147483647" y="1920359063"/>
                </a:cxn>
                <a:cxn ang="0">
                  <a:pos x="2147483647" y="1915318750"/>
                </a:cxn>
                <a:cxn ang="0">
                  <a:pos x="2147483647" y="1890117188"/>
                </a:cxn>
                <a:cxn ang="0">
                  <a:pos x="2147483647" y="1829633438"/>
                </a:cxn>
                <a:cxn ang="0">
                  <a:pos x="2147483647" y="1738907813"/>
                </a:cxn>
                <a:cxn ang="0">
                  <a:pos x="2147483647" y="1617940313"/>
                </a:cxn>
                <a:cxn ang="0">
                  <a:pos x="2147483647" y="1456650313"/>
                </a:cxn>
                <a:cxn ang="0">
                  <a:pos x="2147483647" y="1260078125"/>
                </a:cxn>
                <a:cxn ang="0">
                  <a:pos x="2147483647" y="1023183438"/>
                </a:cxn>
                <a:cxn ang="0">
                  <a:pos x="2147483647" y="745966250"/>
                </a:cxn>
                <a:cxn ang="0">
                  <a:pos x="2147483647" y="604837500"/>
                </a:cxn>
                <a:cxn ang="0">
                  <a:pos x="2147483647" y="372983125"/>
                </a:cxn>
                <a:cxn ang="0">
                  <a:pos x="2147483647" y="206652813"/>
                </a:cxn>
                <a:cxn ang="0">
                  <a:pos x="2147483647" y="90725625"/>
                </a:cxn>
                <a:cxn ang="0">
                  <a:pos x="2147483647" y="25201563"/>
                </a:cxn>
                <a:cxn ang="0">
                  <a:pos x="2147483647" y="0"/>
                </a:cxn>
                <a:cxn ang="0">
                  <a:pos x="2147483647" y="10080625"/>
                </a:cxn>
                <a:cxn ang="0">
                  <a:pos x="2147483647" y="50403125"/>
                </a:cxn>
                <a:cxn ang="0">
                  <a:pos x="1804431875" y="110886875"/>
                </a:cxn>
                <a:cxn ang="0">
                  <a:pos x="1335682813" y="186491563"/>
                </a:cxn>
                <a:cxn ang="0">
                  <a:pos x="942538438" y="272176875"/>
                </a:cxn>
                <a:cxn ang="0">
                  <a:pos x="624998750" y="362902500"/>
                </a:cxn>
                <a:cxn ang="0">
                  <a:pos x="372983125" y="443547500"/>
                </a:cxn>
                <a:cxn ang="0">
                  <a:pos x="120967500" y="544353750"/>
                </a:cxn>
                <a:cxn ang="0">
                  <a:pos x="0" y="604837500"/>
                </a:cxn>
                <a:cxn ang="0">
                  <a:pos x="2147483647" y="2147483647"/>
                </a:cxn>
                <a:cxn ang="0">
                  <a:pos x="2147483647" y="2147483647"/>
                </a:cxn>
                <a:cxn ang="0">
                  <a:pos x="2147483647" y="1285279688"/>
                </a:cxn>
                <a:cxn ang="0">
                  <a:pos x="2147483647" y="12903200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4"/>
          <p:cNvSpPr>
            <a:spLocks noGrp="1"/>
          </p:cNvSpPr>
          <p:nvPr>
            <p:ph type="dt" sz="half" idx="1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23" name="Footer Placeholder 5"/>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24" name="Slide Number Placeholder 6"/>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p>
            <a:pPr algn="ctr">
              <a:buNone/>
            </a:pPr>
            <a:fld id="{9A0DB2DC-4C9A-4742-B13C-FB6460FD3503}" type="slidenum">
              <a:rPr lang="en-US" altLang="en-US" dirty="0"/>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147" name="Group 15"/>
          <p:cNvGrpSpPr>
            <a:grpSpLocks noChangeAspect="1"/>
          </p:cNvGrpSpPr>
          <p:nvPr/>
        </p:nvGrpSpPr>
        <p:grpSpPr>
          <a:xfrm>
            <a:off x="211138" y="5354638"/>
            <a:ext cx="8723312" cy="1330325"/>
            <a:chOff x="-3905250" y="4294188"/>
            <a:chExt cx="13011150" cy="1892300"/>
          </a:xfrm>
        </p:grpSpPr>
        <p:sp>
          <p:nvSpPr>
            <p:cNvPr id="6153" name="Freeform 14"/>
            <p:cNvSpPr/>
            <p:nvPr/>
          </p:nvSpPr>
          <p:spPr>
            <a:xfrm>
              <a:off x="4810125" y="4500563"/>
              <a:ext cx="4295775" cy="1016000"/>
            </a:xfrm>
            <a:custGeom>
              <a:avLst/>
              <a:gdLst/>
              <a:ahLst/>
              <a:cxnLst>
                <a:cxn ang="0">
                  <a:pos x="2147483647" y="0"/>
                </a:cxn>
                <a:cxn ang="0">
                  <a:pos x="2147483647" y="0"/>
                </a:cxn>
                <a:cxn ang="0">
                  <a:pos x="2147483647" y="45362813"/>
                </a:cxn>
                <a:cxn ang="0">
                  <a:pos x="2147483647" y="95765938"/>
                </a:cxn>
                <a:cxn ang="0">
                  <a:pos x="2147483647" y="151209375"/>
                </a:cxn>
                <a:cxn ang="0">
                  <a:pos x="2147483647" y="206652813"/>
                </a:cxn>
                <a:cxn ang="0">
                  <a:pos x="2147483647" y="272176875"/>
                </a:cxn>
                <a:cxn ang="0">
                  <a:pos x="2147483647" y="337700938"/>
                </a:cxn>
                <a:cxn ang="0">
                  <a:pos x="2147483647" y="413305625"/>
                </a:cxn>
                <a:cxn ang="0">
                  <a:pos x="2147483647" y="488910313"/>
                </a:cxn>
                <a:cxn ang="0">
                  <a:pos x="2147483647" y="488910313"/>
                </a:cxn>
                <a:cxn ang="0">
                  <a:pos x="2147483647" y="635079375"/>
                </a:cxn>
                <a:cxn ang="0">
                  <a:pos x="2147483647" y="766127500"/>
                </a:cxn>
                <a:cxn ang="0">
                  <a:pos x="2147483647" y="887095000"/>
                </a:cxn>
                <a:cxn ang="0">
                  <a:pos x="1995963750" y="1003022188"/>
                </a:cxn>
                <a:cxn ang="0">
                  <a:pos x="1471771250" y="1103828438"/>
                </a:cxn>
                <a:cxn ang="0">
                  <a:pos x="962699688" y="1194554063"/>
                </a:cxn>
                <a:cxn ang="0">
                  <a:pos x="473789375" y="1280239375"/>
                </a:cxn>
                <a:cxn ang="0">
                  <a:pos x="0" y="1355844063"/>
                </a:cxn>
                <a:cxn ang="0">
                  <a:pos x="0" y="1355844063"/>
                </a:cxn>
                <a:cxn ang="0">
                  <a:pos x="327620313" y="1401206875"/>
                </a:cxn>
                <a:cxn ang="0">
                  <a:pos x="640119688" y="1441529375"/>
                </a:cxn>
                <a:cxn ang="0">
                  <a:pos x="942538438" y="1476811563"/>
                </a:cxn>
                <a:cxn ang="0">
                  <a:pos x="1239916875" y="1507053438"/>
                </a:cxn>
                <a:cxn ang="0">
                  <a:pos x="1527214688" y="1537295313"/>
                </a:cxn>
                <a:cxn ang="0">
                  <a:pos x="1804431875" y="1557456563"/>
                </a:cxn>
                <a:cxn ang="0">
                  <a:pos x="2071568438" y="1577617813"/>
                </a:cxn>
                <a:cxn ang="0">
                  <a:pos x="2147483647" y="1592738750"/>
                </a:cxn>
                <a:cxn ang="0">
                  <a:pos x="2147483647" y="1602819375"/>
                </a:cxn>
                <a:cxn ang="0">
                  <a:pos x="2147483647" y="1607859688"/>
                </a:cxn>
                <a:cxn ang="0">
                  <a:pos x="2147483647" y="1612900000"/>
                </a:cxn>
                <a:cxn ang="0">
                  <a:pos x="2147483647" y="1612900000"/>
                </a:cxn>
                <a:cxn ang="0">
                  <a:pos x="2147483647" y="1607859688"/>
                </a:cxn>
                <a:cxn ang="0">
                  <a:pos x="2147483647" y="1602819375"/>
                </a:cxn>
                <a:cxn ang="0">
                  <a:pos x="2147483647" y="1592738750"/>
                </a:cxn>
                <a:cxn ang="0">
                  <a:pos x="2147483647" y="1577617813"/>
                </a:cxn>
                <a:cxn ang="0">
                  <a:pos x="2147483647" y="1562496875"/>
                </a:cxn>
                <a:cxn ang="0">
                  <a:pos x="2147483647" y="1542335625"/>
                </a:cxn>
                <a:cxn ang="0">
                  <a:pos x="2147483647" y="1517134063"/>
                </a:cxn>
                <a:cxn ang="0">
                  <a:pos x="2147483647" y="1491932500"/>
                </a:cxn>
                <a:cxn ang="0">
                  <a:pos x="2147483647" y="1461690625"/>
                </a:cxn>
                <a:cxn ang="0">
                  <a:pos x="2147483647" y="1431448750"/>
                </a:cxn>
                <a:cxn ang="0">
                  <a:pos x="2147483647" y="1396166563"/>
                </a:cxn>
                <a:cxn ang="0">
                  <a:pos x="2147483647" y="1360884375"/>
                </a:cxn>
                <a:cxn ang="0">
                  <a:pos x="2147483647" y="1320561875"/>
                </a:cxn>
                <a:cxn ang="0">
                  <a:pos x="2147483647" y="1280239375"/>
                </a:cxn>
                <a:cxn ang="0">
                  <a:pos x="2147483647" y="1234876563"/>
                </a:cxn>
                <a:cxn ang="0">
                  <a:pos x="2147483647" y="1189513750"/>
                </a:cxn>
                <a:cxn ang="0">
                  <a:pos x="2147483647" y="1088707500"/>
                </a:cxn>
                <a:cxn ang="0">
                  <a:pos x="2147483647" y="982860938"/>
                </a:cxn>
                <a:cxn ang="0">
                  <a:pos x="2147483647" y="982860938"/>
                </a:cxn>
                <a:cxn ang="0">
                  <a:pos x="2147483647" y="977820625"/>
                </a:cxn>
                <a:cxn ang="0">
                  <a:pos x="2147483647" y="977820625"/>
                </a:cxn>
                <a:cxn ang="0">
                  <a:pos x="2147483647" y="0"/>
                </a:cxn>
                <a:cxn ang="0">
                  <a:pos x="2147483647" y="0"/>
                </a:cxn>
                <a:cxn ang="0">
                  <a:pos x="2147483647" y="0"/>
                </a:cxn>
                <a:cxn ang="0">
                  <a:pos x="2147483647"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en-US"/>
            </a:p>
          </p:txBody>
        </p:sp>
        <p:sp>
          <p:nvSpPr>
            <p:cNvPr id="6154" name="Freeform 18"/>
            <p:cNvSpPr/>
            <p:nvPr/>
          </p:nvSpPr>
          <p:spPr>
            <a:xfrm>
              <a:off x="-309563" y="4318000"/>
              <a:ext cx="8280401" cy="1209675"/>
            </a:xfrm>
            <a:custGeom>
              <a:avLst/>
              <a:gdLst/>
              <a:ahLst/>
              <a:cxnLst>
                <a:cxn ang="0">
                  <a:pos x="2147483647" y="1799391563"/>
                </a:cxn>
                <a:cxn ang="0">
                  <a:pos x="2147483647" y="1728827188"/>
                </a:cxn>
                <a:cxn ang="0">
                  <a:pos x="2147483647" y="1537295313"/>
                </a:cxn>
                <a:cxn ang="0">
                  <a:pos x="2147483647" y="1280239375"/>
                </a:cxn>
                <a:cxn ang="0">
                  <a:pos x="2147483647" y="942538438"/>
                </a:cxn>
                <a:cxn ang="0">
                  <a:pos x="2147483647" y="745966250"/>
                </a:cxn>
                <a:cxn ang="0">
                  <a:pos x="2147483647" y="594756875"/>
                </a:cxn>
                <a:cxn ang="0">
                  <a:pos x="2147483647" y="463708750"/>
                </a:cxn>
                <a:cxn ang="0">
                  <a:pos x="2147483647" y="352821875"/>
                </a:cxn>
                <a:cxn ang="0">
                  <a:pos x="2147483647" y="257055938"/>
                </a:cxn>
                <a:cxn ang="0">
                  <a:pos x="2147483647" y="181451250"/>
                </a:cxn>
                <a:cxn ang="0">
                  <a:pos x="2147483647" y="70564375"/>
                </a:cxn>
                <a:cxn ang="0">
                  <a:pos x="2147483647" y="10080625"/>
                </a:cxn>
                <a:cxn ang="0">
                  <a:pos x="1622980821" y="0"/>
                </a:cxn>
                <a:cxn ang="0">
                  <a:pos x="902216046" y="25201563"/>
                </a:cxn>
                <a:cxn ang="0">
                  <a:pos x="277217221" y="80645000"/>
                </a:cxn>
                <a:cxn ang="0">
                  <a:pos x="0" y="120967500"/>
                </a:cxn>
                <a:cxn ang="0">
                  <a:pos x="791329158" y="216733438"/>
                </a:cxn>
                <a:cxn ang="0">
                  <a:pos x="1643142073" y="352821875"/>
                </a:cxn>
                <a:cxn ang="0">
                  <a:pos x="2147483647" y="529232813"/>
                </a:cxn>
                <a:cxn ang="0">
                  <a:pos x="2147483647" y="745966250"/>
                </a:cxn>
                <a:cxn ang="0">
                  <a:pos x="2147483647" y="952619063"/>
                </a:cxn>
                <a:cxn ang="0">
                  <a:pos x="2147483647" y="1300400625"/>
                </a:cxn>
                <a:cxn ang="0">
                  <a:pos x="2147483647" y="1441529375"/>
                </a:cxn>
                <a:cxn ang="0">
                  <a:pos x="2147483647" y="1562496875"/>
                </a:cxn>
                <a:cxn ang="0">
                  <a:pos x="2147483647" y="1668343438"/>
                </a:cxn>
                <a:cxn ang="0">
                  <a:pos x="2147483647" y="1748988438"/>
                </a:cxn>
                <a:cxn ang="0">
                  <a:pos x="2147483647" y="1819552813"/>
                </a:cxn>
                <a:cxn ang="0">
                  <a:pos x="2147483647" y="1864915625"/>
                </a:cxn>
                <a:cxn ang="0">
                  <a:pos x="2147483647" y="1900197813"/>
                </a:cxn>
                <a:cxn ang="0">
                  <a:pos x="2147483647" y="1920359063"/>
                </a:cxn>
                <a:cxn ang="0">
                  <a:pos x="2147483647" y="1920359063"/>
                </a:cxn>
                <a:cxn ang="0">
                  <a:pos x="2147483647" y="1910278438"/>
                </a:cxn>
                <a:cxn ang="0">
                  <a:pos x="2147483647" y="1885076875"/>
                </a:cxn>
                <a:cxn ang="0">
                  <a:pos x="2147483647" y="1844754375"/>
                </a:cxn>
                <a:cxn ang="0">
                  <a:pos x="2147483647" y="1799391563"/>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en-US"/>
            </a:p>
          </p:txBody>
        </p:sp>
        <p:sp>
          <p:nvSpPr>
            <p:cNvPr id="6155" name="Freeform 22"/>
            <p:cNvSpPr/>
            <p:nvPr/>
          </p:nvSpPr>
          <p:spPr>
            <a:xfrm>
              <a:off x="3175" y="4335463"/>
              <a:ext cx="8166100" cy="1101725"/>
            </a:xfrm>
            <a:custGeom>
              <a:avLst/>
              <a:gdLst/>
              <a:ahLst/>
              <a:cxnLst>
                <a:cxn ang="0">
                  <a:pos x="0" y="176410938"/>
                </a:cxn>
                <a:cxn ang="0">
                  <a:pos x="0" y="176410938"/>
                </a:cxn>
                <a:cxn ang="0">
                  <a:pos x="45362813" y="166330313"/>
                </a:cxn>
                <a:cxn ang="0">
                  <a:pos x="181451250" y="141128750"/>
                </a:cxn>
                <a:cxn ang="0">
                  <a:pos x="413305625" y="105846563"/>
                </a:cxn>
                <a:cxn ang="0">
                  <a:pos x="564515000" y="85685313"/>
                </a:cxn>
                <a:cxn ang="0">
                  <a:pos x="740925938" y="65524063"/>
                </a:cxn>
                <a:cxn ang="0">
                  <a:pos x="937498125" y="50403125"/>
                </a:cxn>
                <a:cxn ang="0">
                  <a:pos x="1164312188" y="35282188"/>
                </a:cxn>
                <a:cxn ang="0">
                  <a:pos x="1411287500" y="20161250"/>
                </a:cxn>
                <a:cxn ang="0">
                  <a:pos x="1688504688" y="10080625"/>
                </a:cxn>
                <a:cxn ang="0">
                  <a:pos x="1990923438" y="5040313"/>
                </a:cxn>
                <a:cxn ang="0">
                  <a:pos x="2147483647" y="0"/>
                </a:cxn>
                <a:cxn ang="0">
                  <a:pos x="2147483647" y="5040313"/>
                </a:cxn>
                <a:cxn ang="0">
                  <a:pos x="2147483647" y="15120938"/>
                </a:cxn>
                <a:cxn ang="0">
                  <a:pos x="2147483647" y="35282188"/>
                </a:cxn>
                <a:cxn ang="0">
                  <a:pos x="2147483647" y="60483750"/>
                </a:cxn>
                <a:cxn ang="0">
                  <a:pos x="2147483647" y="100806250"/>
                </a:cxn>
                <a:cxn ang="0">
                  <a:pos x="2147483647" y="146169063"/>
                </a:cxn>
                <a:cxn ang="0">
                  <a:pos x="2147483647" y="201612500"/>
                </a:cxn>
                <a:cxn ang="0">
                  <a:pos x="2147483647" y="267136563"/>
                </a:cxn>
                <a:cxn ang="0">
                  <a:pos x="2147483647" y="347781563"/>
                </a:cxn>
                <a:cxn ang="0">
                  <a:pos x="2147483647" y="438507188"/>
                </a:cxn>
                <a:cxn ang="0">
                  <a:pos x="2147483647" y="544353750"/>
                </a:cxn>
                <a:cxn ang="0">
                  <a:pos x="2147483647" y="670361563"/>
                </a:cxn>
                <a:cxn ang="0">
                  <a:pos x="2147483647" y="806450000"/>
                </a:cxn>
                <a:cxn ang="0">
                  <a:pos x="2147483647" y="957659375"/>
                </a:cxn>
                <a:cxn ang="0">
                  <a:pos x="2147483647" y="1129030000"/>
                </a:cxn>
                <a:cxn ang="0">
                  <a:pos x="2147483647" y="1315521563"/>
                </a:cxn>
                <a:cxn ang="0">
                  <a:pos x="2147483647" y="1522174375"/>
                </a:cxn>
                <a:cxn ang="0">
                  <a:pos x="2147483647" y="1748988438"/>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en-US"/>
            </a:p>
          </p:txBody>
        </p:sp>
        <p:sp>
          <p:nvSpPr>
            <p:cNvPr id="6156" name="Freeform 26"/>
            <p:cNvSpPr/>
            <p:nvPr/>
          </p:nvSpPr>
          <p:spPr>
            <a:xfrm>
              <a:off x="4156075" y="4316413"/>
              <a:ext cx="4940300" cy="927100"/>
            </a:xfrm>
            <a:custGeom>
              <a:avLst/>
              <a:gdLst/>
              <a:ahLst/>
              <a:cxnLst>
                <a:cxn ang="0">
                  <a:pos x="0" y="1471771250"/>
                </a:cxn>
                <a:cxn ang="0">
                  <a:pos x="0" y="1471771250"/>
                </a:cxn>
                <a:cxn ang="0">
                  <a:pos x="226814063" y="1411287500"/>
                </a:cxn>
                <a:cxn ang="0">
                  <a:pos x="846772500" y="1255037813"/>
                </a:cxn>
                <a:cxn ang="0">
                  <a:pos x="1275199063" y="1149191250"/>
                </a:cxn>
                <a:cxn ang="0">
                  <a:pos x="1769149688" y="1033264063"/>
                </a:cxn>
                <a:cxn ang="0">
                  <a:pos x="2147483647" y="907256250"/>
                </a:cxn>
                <a:cxn ang="0">
                  <a:pos x="2147483647" y="771167813"/>
                </a:cxn>
                <a:cxn ang="0">
                  <a:pos x="2147483647" y="640119688"/>
                </a:cxn>
                <a:cxn ang="0">
                  <a:pos x="2147483647" y="509071563"/>
                </a:cxn>
                <a:cxn ang="0">
                  <a:pos x="2147483647" y="388104063"/>
                </a:cxn>
                <a:cxn ang="0">
                  <a:pos x="2147483647" y="272176875"/>
                </a:cxn>
                <a:cxn ang="0">
                  <a:pos x="2147483647" y="221773750"/>
                </a:cxn>
                <a:cxn ang="0">
                  <a:pos x="2147483647" y="171370625"/>
                </a:cxn>
                <a:cxn ang="0">
                  <a:pos x="2147483647" y="131048125"/>
                </a:cxn>
                <a:cxn ang="0">
                  <a:pos x="2147483647" y="90725625"/>
                </a:cxn>
                <a:cxn ang="0">
                  <a:pos x="2147483647" y="60483750"/>
                </a:cxn>
                <a:cxn ang="0">
                  <a:pos x="2147483647" y="35282188"/>
                </a:cxn>
                <a:cxn ang="0">
                  <a:pos x="2147483647" y="15120938"/>
                </a:cxn>
                <a:cxn ang="0">
                  <a:pos x="2147483647"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en-US"/>
            </a:p>
          </p:txBody>
        </p:sp>
        <p:sp useBgFill="1">
          <p:nvSpPr>
            <p:cNvPr id="6157" name="Freeform 20"/>
            <p:cNvSpPr/>
            <p:nvPr/>
          </p:nvSpPr>
          <p:spPr>
            <a:xfrm>
              <a:off x="-3905250" y="4294188"/>
              <a:ext cx="13011150" cy="1892300"/>
            </a:xfrm>
            <a:custGeom>
              <a:avLst/>
              <a:gdLst/>
              <a:ahLst/>
              <a:cxnLst>
                <a:cxn ang="0">
                  <a:pos x="2147483647" y="1290320000"/>
                </a:cxn>
                <a:cxn ang="0">
                  <a:pos x="2147483647" y="1436489063"/>
                </a:cxn>
                <a:cxn ang="0">
                  <a:pos x="2147483647" y="1562496875"/>
                </a:cxn>
                <a:cxn ang="0">
                  <a:pos x="2147483647" y="1678424063"/>
                </a:cxn>
                <a:cxn ang="0">
                  <a:pos x="2147483647" y="1769149688"/>
                </a:cxn>
                <a:cxn ang="0">
                  <a:pos x="2147483647" y="1839714063"/>
                </a:cxn>
                <a:cxn ang="0">
                  <a:pos x="2147483647" y="1890117188"/>
                </a:cxn>
                <a:cxn ang="0">
                  <a:pos x="2147483647" y="1920359063"/>
                </a:cxn>
                <a:cxn ang="0">
                  <a:pos x="2147483647" y="1915318750"/>
                </a:cxn>
                <a:cxn ang="0">
                  <a:pos x="2147483647" y="1890117188"/>
                </a:cxn>
                <a:cxn ang="0">
                  <a:pos x="2147483647" y="1829633438"/>
                </a:cxn>
                <a:cxn ang="0">
                  <a:pos x="2147483647" y="1738907813"/>
                </a:cxn>
                <a:cxn ang="0">
                  <a:pos x="2147483647" y="1617940313"/>
                </a:cxn>
                <a:cxn ang="0">
                  <a:pos x="2147483647" y="1456650313"/>
                </a:cxn>
                <a:cxn ang="0">
                  <a:pos x="2147483647" y="1260078125"/>
                </a:cxn>
                <a:cxn ang="0">
                  <a:pos x="2147483647" y="1023183438"/>
                </a:cxn>
                <a:cxn ang="0">
                  <a:pos x="2147483647" y="745966250"/>
                </a:cxn>
                <a:cxn ang="0">
                  <a:pos x="2147483647" y="604837500"/>
                </a:cxn>
                <a:cxn ang="0">
                  <a:pos x="2147483647" y="372983125"/>
                </a:cxn>
                <a:cxn ang="0">
                  <a:pos x="2147483647" y="206652813"/>
                </a:cxn>
                <a:cxn ang="0">
                  <a:pos x="2147483647" y="90725625"/>
                </a:cxn>
                <a:cxn ang="0">
                  <a:pos x="2147483647" y="25201563"/>
                </a:cxn>
                <a:cxn ang="0">
                  <a:pos x="2147483647" y="0"/>
                </a:cxn>
                <a:cxn ang="0">
                  <a:pos x="2147483647" y="10080625"/>
                </a:cxn>
                <a:cxn ang="0">
                  <a:pos x="2147483647" y="50403125"/>
                </a:cxn>
                <a:cxn ang="0">
                  <a:pos x="1804431875" y="110886875"/>
                </a:cxn>
                <a:cxn ang="0">
                  <a:pos x="1335682813" y="186491563"/>
                </a:cxn>
                <a:cxn ang="0">
                  <a:pos x="942538438" y="272176875"/>
                </a:cxn>
                <a:cxn ang="0">
                  <a:pos x="624998750" y="362902500"/>
                </a:cxn>
                <a:cxn ang="0">
                  <a:pos x="372983125" y="443547500"/>
                </a:cxn>
                <a:cxn ang="0">
                  <a:pos x="120967500" y="544353750"/>
                </a:cxn>
                <a:cxn ang="0">
                  <a:pos x="0" y="604837500"/>
                </a:cxn>
                <a:cxn ang="0">
                  <a:pos x="2147483647" y="2147483647"/>
                </a:cxn>
                <a:cxn ang="0">
                  <a:pos x="2147483647" y="2147483647"/>
                </a:cxn>
                <a:cxn ang="0">
                  <a:pos x="2147483647" y="1285279688"/>
                </a:cxn>
                <a:cxn ang="0">
                  <a:pos x="2147483647" y="12903200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vert="horz" wrap="square" lIns="91440" tIns="45720" rIns="91440" bIns="45720" numCol="1" rtlCol="0" anchor="t" anchorCtr="0" compatLnSpc="1">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None/>
              <a:defRPr/>
            </a:pPr>
            <a:r>
              <a:rPr kumimoji="0" lang="en-US" sz="3200" b="0" i="0" u="none" strike="noStrike" kern="1200" cap="none" spc="0" normalizeH="0" baseline="0" noProof="0">
                <a:ln>
                  <a:noFill/>
                </a:ln>
                <a:solidFill>
                  <a:schemeClr val="bg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2" name="Date Placeholder 4"/>
          <p:cNvSpPr>
            <a:spLocks noGrp="1"/>
          </p:cNvSpPr>
          <p:nvPr>
            <p:ph type="dt" sz="half" idx="1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23" name="Footer Placeholder 5"/>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24" name="Slide Number Placeholder 6"/>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p>
            <a:pPr algn="ctr">
              <a:buNone/>
            </a:pPr>
            <a:fld id="{9A0DB2DC-4C9A-4742-B13C-FB6460FD3503}" type="slidenum">
              <a:rPr lang="en-US" altLang="en-US" dirty="0"/>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27" name="Group 15"/>
          <p:cNvGrpSpPr>
            <a:grpSpLocks noChangeAspect="1"/>
          </p:cNvGrpSpPr>
          <p:nvPr/>
        </p:nvGrpSpPr>
        <p:grpSpPr>
          <a:xfrm>
            <a:off x="211138" y="1679575"/>
            <a:ext cx="8723312" cy="1330325"/>
            <a:chOff x="-3905251" y="4294188"/>
            <a:chExt cx="13027839" cy="1892300"/>
          </a:xfrm>
        </p:grpSpPr>
        <p:sp>
          <p:nvSpPr>
            <p:cNvPr id="1033" name="Freeform 14"/>
            <p:cNvSpPr/>
            <p:nvPr/>
          </p:nvSpPr>
          <p:spPr>
            <a:xfrm>
              <a:off x="4810125" y="4500563"/>
              <a:ext cx="4295775" cy="1016000"/>
            </a:xfrm>
            <a:custGeom>
              <a:avLst/>
              <a:gdLst/>
              <a:ahLst/>
              <a:cxnLst>
                <a:cxn ang="0">
                  <a:pos x="2147483647" y="0"/>
                </a:cxn>
                <a:cxn ang="0">
                  <a:pos x="2147483647" y="0"/>
                </a:cxn>
                <a:cxn ang="0">
                  <a:pos x="2147483647" y="45362813"/>
                </a:cxn>
                <a:cxn ang="0">
                  <a:pos x="2147483647" y="95765938"/>
                </a:cxn>
                <a:cxn ang="0">
                  <a:pos x="2147483647" y="151209375"/>
                </a:cxn>
                <a:cxn ang="0">
                  <a:pos x="2147483647" y="206652813"/>
                </a:cxn>
                <a:cxn ang="0">
                  <a:pos x="2147483647" y="272176875"/>
                </a:cxn>
                <a:cxn ang="0">
                  <a:pos x="2147483647" y="337700938"/>
                </a:cxn>
                <a:cxn ang="0">
                  <a:pos x="2147483647" y="413305625"/>
                </a:cxn>
                <a:cxn ang="0">
                  <a:pos x="2147483647" y="488910313"/>
                </a:cxn>
                <a:cxn ang="0">
                  <a:pos x="2147483647" y="488910313"/>
                </a:cxn>
                <a:cxn ang="0">
                  <a:pos x="2147483647" y="635079375"/>
                </a:cxn>
                <a:cxn ang="0">
                  <a:pos x="2147483647" y="766127500"/>
                </a:cxn>
                <a:cxn ang="0">
                  <a:pos x="2147483647" y="887095000"/>
                </a:cxn>
                <a:cxn ang="0">
                  <a:pos x="1995963750" y="1003022188"/>
                </a:cxn>
                <a:cxn ang="0">
                  <a:pos x="1471771250" y="1103828438"/>
                </a:cxn>
                <a:cxn ang="0">
                  <a:pos x="962699688" y="1194554063"/>
                </a:cxn>
                <a:cxn ang="0">
                  <a:pos x="473789375" y="1280239375"/>
                </a:cxn>
                <a:cxn ang="0">
                  <a:pos x="0" y="1355844063"/>
                </a:cxn>
                <a:cxn ang="0">
                  <a:pos x="0" y="1355844063"/>
                </a:cxn>
                <a:cxn ang="0">
                  <a:pos x="327620313" y="1401206875"/>
                </a:cxn>
                <a:cxn ang="0">
                  <a:pos x="640119688" y="1441529375"/>
                </a:cxn>
                <a:cxn ang="0">
                  <a:pos x="942538438" y="1476811563"/>
                </a:cxn>
                <a:cxn ang="0">
                  <a:pos x="1239916875" y="1507053438"/>
                </a:cxn>
                <a:cxn ang="0">
                  <a:pos x="1527214688" y="1537295313"/>
                </a:cxn>
                <a:cxn ang="0">
                  <a:pos x="1804431875" y="1557456563"/>
                </a:cxn>
                <a:cxn ang="0">
                  <a:pos x="2071568438" y="1577617813"/>
                </a:cxn>
                <a:cxn ang="0">
                  <a:pos x="2147483647" y="1592738750"/>
                </a:cxn>
                <a:cxn ang="0">
                  <a:pos x="2147483647" y="1602819375"/>
                </a:cxn>
                <a:cxn ang="0">
                  <a:pos x="2147483647" y="1607859688"/>
                </a:cxn>
                <a:cxn ang="0">
                  <a:pos x="2147483647" y="1612900000"/>
                </a:cxn>
                <a:cxn ang="0">
                  <a:pos x="2147483647" y="1612900000"/>
                </a:cxn>
                <a:cxn ang="0">
                  <a:pos x="2147483647" y="1607859688"/>
                </a:cxn>
                <a:cxn ang="0">
                  <a:pos x="2147483647" y="1602819375"/>
                </a:cxn>
                <a:cxn ang="0">
                  <a:pos x="2147483647" y="1592738750"/>
                </a:cxn>
                <a:cxn ang="0">
                  <a:pos x="2147483647" y="1577617813"/>
                </a:cxn>
                <a:cxn ang="0">
                  <a:pos x="2147483647" y="1562496875"/>
                </a:cxn>
                <a:cxn ang="0">
                  <a:pos x="2147483647" y="1542335625"/>
                </a:cxn>
                <a:cxn ang="0">
                  <a:pos x="2147483647" y="1517134063"/>
                </a:cxn>
                <a:cxn ang="0">
                  <a:pos x="2147483647" y="1491932500"/>
                </a:cxn>
                <a:cxn ang="0">
                  <a:pos x="2147483647" y="1461690625"/>
                </a:cxn>
                <a:cxn ang="0">
                  <a:pos x="2147483647" y="1431448750"/>
                </a:cxn>
                <a:cxn ang="0">
                  <a:pos x="2147483647" y="1396166563"/>
                </a:cxn>
                <a:cxn ang="0">
                  <a:pos x="2147483647" y="1360884375"/>
                </a:cxn>
                <a:cxn ang="0">
                  <a:pos x="2147483647" y="1320561875"/>
                </a:cxn>
                <a:cxn ang="0">
                  <a:pos x="2147483647" y="1280239375"/>
                </a:cxn>
                <a:cxn ang="0">
                  <a:pos x="2147483647" y="1234876563"/>
                </a:cxn>
                <a:cxn ang="0">
                  <a:pos x="2147483647" y="1189513750"/>
                </a:cxn>
                <a:cxn ang="0">
                  <a:pos x="2147483647" y="1088707500"/>
                </a:cxn>
                <a:cxn ang="0">
                  <a:pos x="2147483647" y="982860938"/>
                </a:cxn>
                <a:cxn ang="0">
                  <a:pos x="2147483647" y="982860938"/>
                </a:cxn>
                <a:cxn ang="0">
                  <a:pos x="2147483647" y="977820625"/>
                </a:cxn>
                <a:cxn ang="0">
                  <a:pos x="2147483647" y="977820625"/>
                </a:cxn>
                <a:cxn ang="0">
                  <a:pos x="2147483647" y="0"/>
                </a:cxn>
                <a:cxn ang="0">
                  <a:pos x="2147483647" y="0"/>
                </a:cxn>
                <a:cxn ang="0">
                  <a:pos x="2147483647" y="0"/>
                </a:cxn>
                <a:cxn ang="0">
                  <a:pos x="2147483647"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en-US"/>
            </a:p>
          </p:txBody>
        </p:sp>
        <p:sp>
          <p:nvSpPr>
            <p:cNvPr id="1034" name="Freeform 18"/>
            <p:cNvSpPr/>
            <p:nvPr/>
          </p:nvSpPr>
          <p:spPr>
            <a:xfrm>
              <a:off x="-309563" y="4318000"/>
              <a:ext cx="8280401" cy="1209675"/>
            </a:xfrm>
            <a:custGeom>
              <a:avLst/>
              <a:gdLst/>
              <a:ahLst/>
              <a:cxnLst>
                <a:cxn ang="0">
                  <a:pos x="2147483647" y="1799391563"/>
                </a:cxn>
                <a:cxn ang="0">
                  <a:pos x="2147483647" y="1728827188"/>
                </a:cxn>
                <a:cxn ang="0">
                  <a:pos x="2147483647" y="1537295313"/>
                </a:cxn>
                <a:cxn ang="0">
                  <a:pos x="2147483647" y="1280239375"/>
                </a:cxn>
                <a:cxn ang="0">
                  <a:pos x="2147483647" y="942538438"/>
                </a:cxn>
                <a:cxn ang="0">
                  <a:pos x="2147483647" y="745966250"/>
                </a:cxn>
                <a:cxn ang="0">
                  <a:pos x="2147483647" y="594756875"/>
                </a:cxn>
                <a:cxn ang="0">
                  <a:pos x="2147483647" y="463708750"/>
                </a:cxn>
                <a:cxn ang="0">
                  <a:pos x="2147483647" y="352821875"/>
                </a:cxn>
                <a:cxn ang="0">
                  <a:pos x="2147483647" y="257055938"/>
                </a:cxn>
                <a:cxn ang="0">
                  <a:pos x="2147483647" y="181451250"/>
                </a:cxn>
                <a:cxn ang="0">
                  <a:pos x="2147483647" y="70564375"/>
                </a:cxn>
                <a:cxn ang="0">
                  <a:pos x="2147483647" y="10080625"/>
                </a:cxn>
                <a:cxn ang="0">
                  <a:pos x="1622980821" y="0"/>
                </a:cxn>
                <a:cxn ang="0">
                  <a:pos x="902216046" y="25201563"/>
                </a:cxn>
                <a:cxn ang="0">
                  <a:pos x="277217221" y="80645000"/>
                </a:cxn>
                <a:cxn ang="0">
                  <a:pos x="0" y="120967500"/>
                </a:cxn>
                <a:cxn ang="0">
                  <a:pos x="791329158" y="216733438"/>
                </a:cxn>
                <a:cxn ang="0">
                  <a:pos x="1643142073" y="352821875"/>
                </a:cxn>
                <a:cxn ang="0">
                  <a:pos x="2147483647" y="529232813"/>
                </a:cxn>
                <a:cxn ang="0">
                  <a:pos x="2147483647" y="745966250"/>
                </a:cxn>
                <a:cxn ang="0">
                  <a:pos x="2147483647" y="952619063"/>
                </a:cxn>
                <a:cxn ang="0">
                  <a:pos x="2147483647" y="1300400625"/>
                </a:cxn>
                <a:cxn ang="0">
                  <a:pos x="2147483647" y="1441529375"/>
                </a:cxn>
                <a:cxn ang="0">
                  <a:pos x="2147483647" y="1562496875"/>
                </a:cxn>
                <a:cxn ang="0">
                  <a:pos x="2147483647" y="1668343438"/>
                </a:cxn>
                <a:cxn ang="0">
                  <a:pos x="2147483647" y="1748988438"/>
                </a:cxn>
                <a:cxn ang="0">
                  <a:pos x="2147483647" y="1819552813"/>
                </a:cxn>
                <a:cxn ang="0">
                  <a:pos x="2147483647" y="1864915625"/>
                </a:cxn>
                <a:cxn ang="0">
                  <a:pos x="2147483647" y="1900197813"/>
                </a:cxn>
                <a:cxn ang="0">
                  <a:pos x="2147483647" y="1920359063"/>
                </a:cxn>
                <a:cxn ang="0">
                  <a:pos x="2147483647" y="1920359063"/>
                </a:cxn>
                <a:cxn ang="0">
                  <a:pos x="2147483647" y="1910278438"/>
                </a:cxn>
                <a:cxn ang="0">
                  <a:pos x="2147483647" y="1885076875"/>
                </a:cxn>
                <a:cxn ang="0">
                  <a:pos x="2147483647" y="1844754375"/>
                </a:cxn>
                <a:cxn ang="0">
                  <a:pos x="2147483647" y="1799391563"/>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en-US"/>
            </a:p>
          </p:txBody>
        </p:sp>
        <p:sp>
          <p:nvSpPr>
            <p:cNvPr id="1035" name="Freeform 22"/>
            <p:cNvSpPr/>
            <p:nvPr/>
          </p:nvSpPr>
          <p:spPr>
            <a:xfrm>
              <a:off x="3175" y="4335463"/>
              <a:ext cx="8166100" cy="1101725"/>
            </a:xfrm>
            <a:custGeom>
              <a:avLst/>
              <a:gdLst/>
              <a:ahLst/>
              <a:cxnLst>
                <a:cxn ang="0">
                  <a:pos x="0" y="176410938"/>
                </a:cxn>
                <a:cxn ang="0">
                  <a:pos x="0" y="176410938"/>
                </a:cxn>
                <a:cxn ang="0">
                  <a:pos x="45362813" y="166330313"/>
                </a:cxn>
                <a:cxn ang="0">
                  <a:pos x="181451250" y="141128750"/>
                </a:cxn>
                <a:cxn ang="0">
                  <a:pos x="413305625" y="105846563"/>
                </a:cxn>
                <a:cxn ang="0">
                  <a:pos x="564515000" y="85685313"/>
                </a:cxn>
                <a:cxn ang="0">
                  <a:pos x="740925938" y="65524063"/>
                </a:cxn>
                <a:cxn ang="0">
                  <a:pos x="937498125" y="50403125"/>
                </a:cxn>
                <a:cxn ang="0">
                  <a:pos x="1164312188" y="35282188"/>
                </a:cxn>
                <a:cxn ang="0">
                  <a:pos x="1411287500" y="20161250"/>
                </a:cxn>
                <a:cxn ang="0">
                  <a:pos x="1688504688" y="10080625"/>
                </a:cxn>
                <a:cxn ang="0">
                  <a:pos x="1990923438" y="5040313"/>
                </a:cxn>
                <a:cxn ang="0">
                  <a:pos x="2147483647" y="0"/>
                </a:cxn>
                <a:cxn ang="0">
                  <a:pos x="2147483647" y="5040313"/>
                </a:cxn>
                <a:cxn ang="0">
                  <a:pos x="2147483647" y="15120938"/>
                </a:cxn>
                <a:cxn ang="0">
                  <a:pos x="2147483647" y="35282188"/>
                </a:cxn>
                <a:cxn ang="0">
                  <a:pos x="2147483647" y="60483750"/>
                </a:cxn>
                <a:cxn ang="0">
                  <a:pos x="2147483647" y="100806250"/>
                </a:cxn>
                <a:cxn ang="0">
                  <a:pos x="2147483647" y="146169063"/>
                </a:cxn>
                <a:cxn ang="0">
                  <a:pos x="2147483647" y="201612500"/>
                </a:cxn>
                <a:cxn ang="0">
                  <a:pos x="2147483647" y="267136563"/>
                </a:cxn>
                <a:cxn ang="0">
                  <a:pos x="2147483647" y="347781563"/>
                </a:cxn>
                <a:cxn ang="0">
                  <a:pos x="2147483647" y="438507188"/>
                </a:cxn>
                <a:cxn ang="0">
                  <a:pos x="2147483647" y="544353750"/>
                </a:cxn>
                <a:cxn ang="0">
                  <a:pos x="2147483647" y="670361563"/>
                </a:cxn>
                <a:cxn ang="0">
                  <a:pos x="2147483647" y="806450000"/>
                </a:cxn>
                <a:cxn ang="0">
                  <a:pos x="2147483647" y="957659375"/>
                </a:cxn>
                <a:cxn ang="0">
                  <a:pos x="2147483647" y="1129030000"/>
                </a:cxn>
                <a:cxn ang="0">
                  <a:pos x="2147483647" y="1315521563"/>
                </a:cxn>
                <a:cxn ang="0">
                  <a:pos x="2147483647" y="1522174375"/>
                </a:cxn>
                <a:cxn ang="0">
                  <a:pos x="2147483647" y="1748988438"/>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en-US"/>
            </a:p>
          </p:txBody>
        </p:sp>
        <p:sp>
          <p:nvSpPr>
            <p:cNvPr id="1036" name="Freeform 26"/>
            <p:cNvSpPr/>
            <p:nvPr/>
          </p:nvSpPr>
          <p:spPr>
            <a:xfrm>
              <a:off x="4156075" y="4316413"/>
              <a:ext cx="4940300" cy="927100"/>
            </a:xfrm>
            <a:custGeom>
              <a:avLst/>
              <a:gdLst/>
              <a:ahLst/>
              <a:cxnLst>
                <a:cxn ang="0">
                  <a:pos x="0" y="1471771250"/>
                </a:cxn>
                <a:cxn ang="0">
                  <a:pos x="0" y="1471771250"/>
                </a:cxn>
                <a:cxn ang="0">
                  <a:pos x="226814063" y="1411287500"/>
                </a:cxn>
                <a:cxn ang="0">
                  <a:pos x="846772500" y="1255037813"/>
                </a:cxn>
                <a:cxn ang="0">
                  <a:pos x="1275199063" y="1149191250"/>
                </a:cxn>
                <a:cxn ang="0">
                  <a:pos x="1769149688" y="1033264063"/>
                </a:cxn>
                <a:cxn ang="0">
                  <a:pos x="2147483647" y="907256250"/>
                </a:cxn>
                <a:cxn ang="0">
                  <a:pos x="2147483647" y="771167813"/>
                </a:cxn>
                <a:cxn ang="0">
                  <a:pos x="2147483647" y="640119688"/>
                </a:cxn>
                <a:cxn ang="0">
                  <a:pos x="2147483647" y="509071563"/>
                </a:cxn>
                <a:cxn ang="0">
                  <a:pos x="2147483647" y="388104063"/>
                </a:cxn>
                <a:cxn ang="0">
                  <a:pos x="2147483647" y="272176875"/>
                </a:cxn>
                <a:cxn ang="0">
                  <a:pos x="2147483647" y="221773750"/>
                </a:cxn>
                <a:cxn ang="0">
                  <a:pos x="2147483647" y="171370625"/>
                </a:cxn>
                <a:cxn ang="0">
                  <a:pos x="2147483647" y="131048125"/>
                </a:cxn>
                <a:cxn ang="0">
                  <a:pos x="2147483647" y="90725625"/>
                </a:cxn>
                <a:cxn ang="0">
                  <a:pos x="2147483647" y="60483750"/>
                </a:cxn>
                <a:cxn ang="0">
                  <a:pos x="2147483647" y="35282188"/>
                </a:cxn>
                <a:cxn ang="0">
                  <a:pos x="2147483647" y="15120938"/>
                </a:cxn>
                <a:cxn ang="0">
                  <a:pos x="2147483647"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en-US"/>
            </a:p>
          </p:txBody>
        </p:sp>
        <p:sp useBgFill="1">
          <p:nvSpPr>
            <p:cNvPr id="1037" name="Freeform 10"/>
            <p:cNvSpPr/>
            <p:nvPr/>
          </p:nvSpPr>
          <p:spPr>
            <a:xfrm>
              <a:off x="-3905251" y="4294188"/>
              <a:ext cx="13027839" cy="1892300"/>
            </a:xfrm>
            <a:custGeom>
              <a:avLst/>
              <a:gdLst/>
              <a:ahLst/>
              <a:cxnLst>
                <a:cxn ang="0">
                  <a:pos x="2147483647" y="1290320000"/>
                </a:cxn>
                <a:cxn ang="0">
                  <a:pos x="2147483647" y="1436489063"/>
                </a:cxn>
                <a:cxn ang="0">
                  <a:pos x="2147483647" y="1562496875"/>
                </a:cxn>
                <a:cxn ang="0">
                  <a:pos x="2147483647" y="1678424063"/>
                </a:cxn>
                <a:cxn ang="0">
                  <a:pos x="2147483647" y="1769149688"/>
                </a:cxn>
                <a:cxn ang="0">
                  <a:pos x="2147483647" y="1839714063"/>
                </a:cxn>
                <a:cxn ang="0">
                  <a:pos x="2147483647" y="1890117188"/>
                </a:cxn>
                <a:cxn ang="0">
                  <a:pos x="2147483647" y="1920359063"/>
                </a:cxn>
                <a:cxn ang="0">
                  <a:pos x="2147483647" y="1915318750"/>
                </a:cxn>
                <a:cxn ang="0">
                  <a:pos x="2147483647" y="1890117188"/>
                </a:cxn>
                <a:cxn ang="0">
                  <a:pos x="2147483647" y="1829633438"/>
                </a:cxn>
                <a:cxn ang="0">
                  <a:pos x="2147483647" y="1738907813"/>
                </a:cxn>
                <a:cxn ang="0">
                  <a:pos x="2147483647" y="1617940313"/>
                </a:cxn>
                <a:cxn ang="0">
                  <a:pos x="2147483647" y="1456650313"/>
                </a:cxn>
                <a:cxn ang="0">
                  <a:pos x="2147483647" y="1260078125"/>
                </a:cxn>
                <a:cxn ang="0">
                  <a:pos x="2147483647" y="1023183438"/>
                </a:cxn>
                <a:cxn ang="0">
                  <a:pos x="2147483647" y="745966250"/>
                </a:cxn>
                <a:cxn ang="0">
                  <a:pos x="2147483647" y="604837500"/>
                </a:cxn>
                <a:cxn ang="0">
                  <a:pos x="2147483647" y="372983125"/>
                </a:cxn>
                <a:cxn ang="0">
                  <a:pos x="2147483647" y="206652813"/>
                </a:cxn>
                <a:cxn ang="0">
                  <a:pos x="2147483647" y="90725625"/>
                </a:cxn>
                <a:cxn ang="0">
                  <a:pos x="2147483647" y="25201563"/>
                </a:cxn>
                <a:cxn ang="0">
                  <a:pos x="2147483647" y="0"/>
                </a:cxn>
                <a:cxn ang="0">
                  <a:pos x="2147483647" y="10080625"/>
                </a:cxn>
                <a:cxn ang="0">
                  <a:pos x="2147483647" y="50403125"/>
                </a:cxn>
                <a:cxn ang="0">
                  <a:pos x="1809063908" y="110886875"/>
                </a:cxn>
                <a:cxn ang="0">
                  <a:pos x="1339111161" y="186491563"/>
                </a:cxn>
                <a:cxn ang="0">
                  <a:pos x="944958629" y="272176875"/>
                </a:cxn>
                <a:cxn ang="0">
                  <a:pos x="626603132" y="362902500"/>
                </a:cxn>
                <a:cxn ang="0">
                  <a:pos x="373939989" y="443547500"/>
                </a:cxn>
                <a:cxn ang="0">
                  <a:pos x="121278436" y="544353750"/>
                </a:cxn>
                <a:cxn ang="0">
                  <a:pos x="0" y="604837500"/>
                </a:cxn>
                <a:cxn ang="0">
                  <a:pos x="2147483647" y="2147483647"/>
                </a:cxn>
                <a:cxn ang="0">
                  <a:pos x="2147483647" y="2147483647"/>
                </a:cxn>
                <a:cxn ang="0">
                  <a:pos x="2147483647" y="1285279688"/>
                </a:cxn>
                <a:cxn ang="0">
                  <a:pos x="2147483647" y="12903200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en-US"/>
            </a:p>
          </p:txBody>
        </p:sp>
      </p:grpSp>
      <p:sp>
        <p:nvSpPr>
          <p:cNvPr id="1028" name="Title Placeholder 1"/>
          <p:cNvSpPr>
            <a:spLocks noGrp="1"/>
          </p:cNvSpPr>
          <p:nvPr>
            <p:ph type="title"/>
          </p:nvPr>
        </p:nvSpPr>
        <p:spPr>
          <a:xfrm>
            <a:off x="457200" y="338138"/>
            <a:ext cx="8229600" cy="1252537"/>
          </a:xfrm>
          <a:prstGeom prst="rect">
            <a:avLst/>
          </a:prstGeom>
          <a:noFill/>
          <a:ln w="9525">
            <a:noFill/>
          </a:ln>
        </p:spPr>
        <p:txBody>
          <a:bodyPr anchor="ctr" anchorCtr="0"/>
          <a:lstStyle/>
          <a:p>
            <a:pPr lvl="0"/>
            <a:r>
              <a:rPr dirty="0"/>
              <a:t>Click to edit Master title style</a:t>
            </a:r>
          </a:p>
        </p:txBody>
      </p:sp>
      <p:sp>
        <p:nvSpPr>
          <p:cNvPr id="4"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lgn="r">
              <a:defRPr sz="1000">
                <a:solidFill>
                  <a:schemeClr val="tx2"/>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
        <p:nvSpPr>
          <p:cNvPr id="1032" name="Text Placeholder 2"/>
          <p:cNvSpPr>
            <a:spLocks noGrp="1"/>
          </p:cNvSpPr>
          <p:nvPr>
            <p:ph type="body" idx="1"/>
          </p:nvPr>
        </p:nvSpPr>
        <p:spPr>
          <a:xfrm>
            <a:off x="871538" y="2674938"/>
            <a:ext cx="7408862" cy="3451225"/>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anose="020E0502030303020204" pitchFamily="34" charset="0"/>
        </a:defRPr>
      </a:lvl2pPr>
      <a:lvl3pPr algn="ctr" rtl="0" eaLnBrk="0" fontAlgn="base" hangingPunct="0">
        <a:spcBef>
          <a:spcPct val="0"/>
        </a:spcBef>
        <a:spcAft>
          <a:spcPct val="0"/>
        </a:spcAft>
        <a:defRPr sz="4400">
          <a:solidFill>
            <a:srgbClr val="FFFFFF"/>
          </a:solidFill>
          <a:latin typeface="Candara" panose="020E0502030303020204" pitchFamily="34" charset="0"/>
        </a:defRPr>
      </a:lvl3pPr>
      <a:lvl4pPr algn="ctr" rtl="0" eaLnBrk="0" fontAlgn="base" hangingPunct="0">
        <a:spcBef>
          <a:spcPct val="0"/>
        </a:spcBef>
        <a:spcAft>
          <a:spcPct val="0"/>
        </a:spcAft>
        <a:defRPr sz="4400">
          <a:solidFill>
            <a:srgbClr val="FFFFFF"/>
          </a:solidFill>
          <a:latin typeface="Candara" panose="020E0502030303020204" pitchFamily="34" charset="0"/>
        </a:defRPr>
      </a:lvl4pPr>
      <a:lvl5pPr algn="ctr" rtl="0" eaLnBrk="0" fontAlgn="base" hangingPunct="0">
        <a:spcBef>
          <a:spcPct val="0"/>
        </a:spcBef>
        <a:spcAft>
          <a:spcPct val="0"/>
        </a:spcAft>
        <a:defRPr sz="4400">
          <a:solidFill>
            <a:srgbClr val="FFFFFF"/>
          </a:solidFill>
          <a:latin typeface="Candara" panose="020E0502030303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8.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 Id="rId5" Type="http://schemas.openxmlformats.org/officeDocument/2006/relationships/image" Target="../media/image69.jpeg"/><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3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4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6"/>
          <p:cNvSpPr>
            <a:spLocks noTextEdit="1"/>
          </p:cNvSpPr>
          <p:nvPr/>
        </p:nvSpPr>
        <p:spPr>
          <a:xfrm>
            <a:off x="457200" y="1828800"/>
            <a:ext cx="8077200" cy="1828800"/>
          </a:xfrm>
          <a:prstGeom prst="rect">
            <a:avLst/>
          </a:prstGeom>
        </p:spPr>
        <p:txBody>
          <a:bodyPr wrap="none" fromWordArt="1">
            <a:prstTxWarp prst="textPlain">
              <a:avLst>
                <a:gd name="adj" fmla="val 50000"/>
              </a:avLst>
            </a:prstTxWarp>
            <a:normAutofit/>
          </a:bodyPr>
          <a:lstStyle/>
          <a:p>
            <a:pPr algn="ctr"/>
            <a:r>
              <a:rPr lang="en-US" sz="3200" b="1">
                <a:solidFill>
                  <a:schemeClr val="tx1"/>
                </a:soli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rPr>
              <a:t> </a:t>
            </a:r>
          </a:p>
          <a:p>
            <a:pPr algn="ctr"/>
            <a:endParaRPr lang="en-US" sz="3200" b="1">
              <a:solidFill>
                <a:schemeClr val="tx1"/>
              </a:soli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endParaRPr>
          </a:p>
        </p:txBody>
      </p:sp>
      <p:pic>
        <p:nvPicPr>
          <p:cNvPr id="9219" name="Picture 7" descr="POINSET2"/>
          <p:cNvPicPr>
            <a:picLocks noChangeAspect="1"/>
          </p:cNvPicPr>
          <p:nvPr/>
        </p:nvPicPr>
        <p:blipFill>
          <a:blip r:embed="rId2">
            <a:lum bright="12000"/>
          </a:blip>
          <a:stretch>
            <a:fillRect/>
          </a:stretch>
        </p:blipFill>
        <p:spPr>
          <a:xfrm rot="-5400000">
            <a:off x="87313" y="5116513"/>
            <a:ext cx="1652587" cy="1828800"/>
          </a:xfrm>
          <a:prstGeom prst="rect">
            <a:avLst/>
          </a:prstGeom>
          <a:noFill/>
          <a:ln w="9525">
            <a:noFill/>
          </a:ln>
        </p:spPr>
      </p:pic>
      <p:pic>
        <p:nvPicPr>
          <p:cNvPr id="9220" name="Picture 8" descr="POINSET2"/>
          <p:cNvPicPr>
            <a:picLocks noChangeAspect="1"/>
          </p:cNvPicPr>
          <p:nvPr/>
        </p:nvPicPr>
        <p:blipFill>
          <a:blip r:embed="rId2">
            <a:lum bright="12000"/>
          </a:blip>
          <a:stretch>
            <a:fillRect/>
          </a:stretch>
        </p:blipFill>
        <p:spPr>
          <a:xfrm>
            <a:off x="0" y="0"/>
            <a:ext cx="1652588" cy="1828800"/>
          </a:xfrm>
          <a:prstGeom prst="rect">
            <a:avLst/>
          </a:prstGeom>
          <a:noFill/>
          <a:ln w="9525">
            <a:noFill/>
          </a:ln>
        </p:spPr>
      </p:pic>
      <p:pic>
        <p:nvPicPr>
          <p:cNvPr id="9221" name="Picture 9" descr="POINSET2"/>
          <p:cNvPicPr>
            <a:picLocks noChangeAspect="1"/>
          </p:cNvPicPr>
          <p:nvPr/>
        </p:nvPicPr>
        <p:blipFill>
          <a:blip r:embed="rId2">
            <a:lum bright="12000"/>
          </a:blip>
          <a:stretch>
            <a:fillRect/>
          </a:stretch>
        </p:blipFill>
        <p:spPr>
          <a:xfrm rot="5400000">
            <a:off x="7554913" y="-87312"/>
            <a:ext cx="1652587" cy="1828800"/>
          </a:xfrm>
          <a:prstGeom prst="rect">
            <a:avLst/>
          </a:prstGeom>
          <a:noFill/>
          <a:ln w="9525">
            <a:noFill/>
          </a:ln>
        </p:spPr>
      </p:pic>
      <p:pic>
        <p:nvPicPr>
          <p:cNvPr id="9222" name="Picture 10" descr="POINSET2"/>
          <p:cNvPicPr>
            <a:picLocks noChangeAspect="1"/>
          </p:cNvPicPr>
          <p:nvPr/>
        </p:nvPicPr>
        <p:blipFill>
          <a:blip r:embed="rId2">
            <a:lum bright="12000"/>
          </a:blip>
          <a:stretch>
            <a:fillRect/>
          </a:stretch>
        </p:blipFill>
        <p:spPr>
          <a:xfrm rot="10800000">
            <a:off x="7491413" y="5029200"/>
            <a:ext cx="1652587" cy="1828800"/>
          </a:xfrm>
          <a:prstGeom prst="rect">
            <a:avLst/>
          </a:prstGeom>
          <a:noFill/>
          <a:ln w="9525">
            <a:noFill/>
          </a:ln>
        </p:spPr>
      </p:pic>
      <p:sp>
        <p:nvSpPr>
          <p:cNvPr id="9223" name="Rectangle 2"/>
          <p:cNvSpPr/>
          <p:nvPr/>
        </p:nvSpPr>
        <p:spPr>
          <a:xfrm>
            <a:off x="3362325" y="1495425"/>
            <a:ext cx="2954338" cy="769938"/>
          </a:xfrm>
          <a:prstGeom prst="rect">
            <a:avLst/>
          </a:prstGeom>
          <a:noFill/>
          <a:ln w="12700">
            <a:noFill/>
          </a:ln>
        </p:spPr>
        <p:txBody>
          <a:bodyPr wrap="none">
            <a:spAutoFit/>
          </a:bodyPr>
          <a:lstStyle/>
          <a:p>
            <a:pPr eaLnBrk="1" hangingPunct="1">
              <a:spcBef>
                <a:spcPct val="50000"/>
              </a:spcBef>
            </a:pPr>
            <a:r>
              <a:rPr lang="en-US" altLang="en-US" sz="4400" b="1" dirty="0">
                <a:solidFill>
                  <a:srgbClr val="FF0000"/>
                </a:solidFill>
                <a:latin typeface="Times New Roman" panose="02020603050405020304" pitchFamily="18" charset="0"/>
              </a:rPr>
              <a:t>LỊCH SỬ 9</a:t>
            </a:r>
          </a:p>
        </p:txBody>
      </p:sp>
      <p:sp>
        <p:nvSpPr>
          <p:cNvPr id="2" name="Rectangle 1"/>
          <p:cNvSpPr/>
          <p:nvPr/>
        </p:nvSpPr>
        <p:spPr>
          <a:xfrm>
            <a:off x="1647825" y="376238"/>
            <a:ext cx="6424613" cy="1076325"/>
          </a:xfrm>
          <a:prstGeom prst="rect">
            <a:avLst/>
          </a:prstGeom>
        </p:spPr>
        <p:txBody>
          <a:bodyPr>
            <a:spAutoFit/>
          </a:bodyPr>
          <a:lstStyle/>
          <a:p>
            <a:pPr algn="ctr" eaLnBrk="1" hangingPunct="1">
              <a:buNone/>
            </a:pPr>
            <a:r>
              <a:rPr sz="3200" dirty="0">
                <a:solidFill>
                  <a:srgbClr val="C00000"/>
                </a:solidFill>
                <a:latin typeface="Times New Roman" panose="02020603050405020304" pitchFamily="18" charset="0"/>
                <a:cs typeface="Times New Roman" panose="02020603050405020304" pitchFamily="18" charset="0"/>
              </a:rPr>
              <a:t>CHÀO MỪNG CÁC EM ĐẾN PHÒNG HỌC TRỰC TUYẾN</a:t>
            </a:r>
            <a:endParaRPr sz="3200" dirty="0">
              <a:solidFill>
                <a:srgbClr val="C00000"/>
              </a:solidFill>
              <a:latin typeface="Times New Roman" panose="02020603050405020304" pitchFamily="18" charset="0"/>
              <a:ea typeface="Times New Roman" panose="02020603050405020304" pitchFamily="18" charset="0"/>
            </a:endParaRPr>
          </a:p>
        </p:txBody>
      </p:sp>
      <p:pic>
        <p:nvPicPr>
          <p:cNvPr id="9225" name="Picture 2"/>
          <p:cNvPicPr>
            <a:picLocks noChangeAspect="1"/>
          </p:cNvPicPr>
          <p:nvPr/>
        </p:nvPicPr>
        <p:blipFill>
          <a:blip r:embed="rId3"/>
          <a:stretch>
            <a:fillRect/>
          </a:stretch>
        </p:blipFill>
        <p:spPr>
          <a:xfrm>
            <a:off x="1447800" y="2386013"/>
            <a:ext cx="6400800" cy="4090987"/>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phương pháp sinh sản vô tính"/>
          <p:cNvPicPr>
            <a:picLocks noChangeAspect="1"/>
          </p:cNvPicPr>
          <p:nvPr/>
        </p:nvPicPr>
        <p:blipFill>
          <a:blip r:embed="rId2">
            <a:lum bright="-29999" contrast="40000"/>
          </a:blip>
          <a:stretch>
            <a:fillRect/>
          </a:stretch>
        </p:blipFill>
        <p:spPr>
          <a:xfrm>
            <a:off x="0" y="0"/>
            <a:ext cx="9144000" cy="6858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ImageView"/>
          <p:cNvPicPr>
            <a:picLocks noChangeAspect="1"/>
          </p:cNvPicPr>
          <p:nvPr/>
        </p:nvPicPr>
        <p:blipFill>
          <a:blip r:embed="rId2"/>
          <a:stretch>
            <a:fillRect/>
          </a:stretch>
        </p:blipFill>
        <p:spPr>
          <a:xfrm>
            <a:off x="228600" y="228600"/>
            <a:ext cx="8763000" cy="5029200"/>
          </a:xfrm>
          <a:prstGeom prst="rect">
            <a:avLst/>
          </a:prstGeom>
          <a:noFill/>
          <a:ln w="9525">
            <a:noFill/>
          </a:ln>
        </p:spPr>
      </p:pic>
      <p:sp>
        <p:nvSpPr>
          <p:cNvPr id="19459" name="Rectangle 8"/>
          <p:cNvSpPr/>
          <p:nvPr/>
        </p:nvSpPr>
        <p:spPr>
          <a:xfrm>
            <a:off x="762000" y="5562600"/>
            <a:ext cx="8077200" cy="830263"/>
          </a:xfrm>
          <a:prstGeom prst="rect">
            <a:avLst/>
          </a:prstGeom>
          <a:noFill/>
          <a:ln w="9525">
            <a:noFill/>
          </a:ln>
        </p:spPr>
        <p:txBody>
          <a:bodyPr>
            <a:spAutoFit/>
          </a:bodyPr>
          <a:lstStyle/>
          <a:p>
            <a:pPr eaLnBrk="1" hangingPunct="1">
              <a:spcBef>
                <a:spcPct val="50000"/>
              </a:spcBef>
            </a:pP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Tháng 6-2000, các nh</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khoa học công bố bản đồ gen người, đến tháng 4- 2003, bản đồ được giải mã.</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circle(in)">
                                      <p:cBhvr>
                                        <p:cTn id="7" dur="2000"/>
                                        <p:tgtEl>
                                          <p:spTgt spid="19458"/>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wheel(1)">
                                      <p:cBhvr>
                                        <p:cTn id="11"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clipartbest.com/cliparts/dT8/5Xr/dT85Xroxc.png"/>
          <p:cNvPicPr>
            <a:picLocks noChangeAspect="1"/>
          </p:cNvPicPr>
          <p:nvPr/>
        </p:nvPicPr>
        <p:blipFill>
          <a:blip r:embed="rId2"/>
          <a:stretch>
            <a:fillRect/>
          </a:stretch>
        </p:blipFill>
        <p:spPr>
          <a:xfrm>
            <a:off x="0" y="609600"/>
            <a:ext cx="9144000" cy="6248400"/>
          </a:xfrm>
          <a:prstGeom prst="rect">
            <a:avLst/>
          </a:prstGeom>
          <a:noFill/>
          <a:ln w="9525">
            <a:noFill/>
          </a:ln>
        </p:spPr>
      </p:pic>
      <p:pic>
        <p:nvPicPr>
          <p:cNvPr id="20483" name="Picture 2" descr="http://www.clipartbest.com/cliparts/dT8/5Xr/dT85Xroxc.png"/>
          <p:cNvPicPr>
            <a:picLocks noChangeAspect="1"/>
          </p:cNvPicPr>
          <p:nvPr/>
        </p:nvPicPr>
        <p:blipFill>
          <a:blip r:embed="rId2"/>
          <a:stretch>
            <a:fillRect/>
          </a:stretch>
        </p:blipFill>
        <p:spPr>
          <a:xfrm>
            <a:off x="0" y="0"/>
            <a:ext cx="9144000" cy="685800"/>
          </a:xfrm>
          <a:prstGeom prst="rect">
            <a:avLst/>
          </a:prstGeom>
          <a:noFill/>
          <a:ln w="9525">
            <a:noFill/>
          </a:ln>
        </p:spPr>
      </p:pic>
      <p:sp>
        <p:nvSpPr>
          <p:cNvPr id="20484" name="Rectangle 6"/>
          <p:cNvSpPr/>
          <p:nvPr/>
        </p:nvSpPr>
        <p:spPr>
          <a:xfrm>
            <a:off x="381000" y="76200"/>
            <a:ext cx="8382000" cy="523875"/>
          </a:xfrm>
          <a:prstGeom prst="rect">
            <a:avLst/>
          </a:prstGeom>
          <a:noFill/>
          <a:ln w="9525">
            <a:noFill/>
          </a:ln>
        </p:spPr>
        <p:txBody>
          <a:bodyPr>
            <a:spAutoFit/>
          </a:bodyPr>
          <a:lstStyle/>
          <a:p>
            <a:pPr algn="ctr" eaLnBrk="1" hangingPunct="1"/>
            <a:r>
              <a:rPr lang="nl-NL" altLang="en-US" sz="2800" b="1" dirty="0">
                <a:solidFill>
                  <a:srgbClr val="FF0000"/>
                </a:solidFill>
                <a:latin typeface="Times New Roman" panose="02020603050405020304" pitchFamily="18" charset="0"/>
                <a:cs typeface="Times New Roman" panose="02020603050405020304" pitchFamily="18" charset="0"/>
              </a:rPr>
              <a:t>KHOA HỌC CƠ BẢN </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pic>
        <p:nvPicPr>
          <p:cNvPr id="20485" name="Picture 2" descr="Image result for bản đồ gen người"/>
          <p:cNvPicPr>
            <a:picLocks noChangeAspect="1"/>
          </p:cNvPicPr>
          <p:nvPr/>
        </p:nvPicPr>
        <p:blipFill>
          <a:blip r:embed="rId3">
            <a:lum contrast="30000"/>
          </a:blip>
          <a:stretch>
            <a:fillRect/>
          </a:stretch>
        </p:blipFill>
        <p:spPr>
          <a:xfrm>
            <a:off x="152400" y="838200"/>
            <a:ext cx="4684713" cy="4038600"/>
          </a:xfrm>
          <a:prstGeom prst="rect">
            <a:avLst/>
          </a:prstGeom>
          <a:noFill/>
          <a:ln w="9525">
            <a:noFill/>
          </a:ln>
        </p:spPr>
      </p:pic>
      <p:pic>
        <p:nvPicPr>
          <p:cNvPr id="20486" name="Picture 4" descr="http://genk2.vcmedia.vn/N0WoyYblO3QdmZFKPMtKnadHAHTevz/Image/2012/04/4_2b5f6.jpg"/>
          <p:cNvPicPr>
            <a:picLocks noChangeAspect="1"/>
          </p:cNvPicPr>
          <p:nvPr/>
        </p:nvPicPr>
        <p:blipFill>
          <a:blip r:embed="rId4">
            <a:lum contrast="30000"/>
          </a:blip>
          <a:stretch>
            <a:fillRect/>
          </a:stretch>
        </p:blipFill>
        <p:spPr>
          <a:xfrm>
            <a:off x="4648200" y="838200"/>
            <a:ext cx="4343400" cy="4033838"/>
          </a:xfrm>
          <a:prstGeom prst="rect">
            <a:avLst/>
          </a:prstGeom>
          <a:noFill/>
          <a:ln w="9525">
            <a:noFill/>
          </a:ln>
        </p:spPr>
      </p:pic>
      <p:sp>
        <p:nvSpPr>
          <p:cNvPr id="20487" name="Rectangle 11"/>
          <p:cNvSpPr/>
          <p:nvPr/>
        </p:nvSpPr>
        <p:spPr>
          <a:xfrm>
            <a:off x="838200" y="4953000"/>
            <a:ext cx="7391400" cy="523875"/>
          </a:xfrm>
          <a:prstGeom prst="rect">
            <a:avLst/>
          </a:prstGeom>
          <a:noFill/>
          <a:ln w="9525">
            <a:noFill/>
          </a:ln>
        </p:spPr>
        <p:txBody>
          <a:bodyPr>
            <a:spAutoFit/>
          </a:bodyPr>
          <a:lstStyle/>
          <a:p>
            <a:pPr algn="ctr" eaLnBrk="1" hangingPunct="1"/>
            <a:r>
              <a:rPr lang="en-US" altLang="en-US" sz="2800" b="1" dirty="0">
                <a:solidFill>
                  <a:srgbClr val="0000FF"/>
                </a:solidFill>
                <a:latin typeface="Times New Roman" panose="02020603050405020304" pitchFamily="18" charset="0"/>
                <a:cs typeface="Times New Roman" panose="02020603050405020304" pitchFamily="18" charset="0"/>
              </a:rPr>
              <a:t>“Bản đồ gen người ” </a:t>
            </a:r>
            <a:r>
              <a:rPr lang="en-US" altLang="en-US" sz="2800" b="1" dirty="0">
                <a:solidFill>
                  <a:srgbClr val="0000FF"/>
                </a:solidFill>
                <a:latin typeface="Times New Roman" panose="02020603050405020304" pitchFamily="18" charset="0"/>
              </a:rPr>
              <a:t>(6/2000)</a:t>
            </a:r>
            <a:endParaRPr lang="en-US" altLang="en-US" sz="2800" b="1" dirty="0">
              <a:solidFill>
                <a:srgbClr val="0000FF"/>
              </a:solidFill>
              <a:latin typeface="Times New Roman" panose="02020603050405020304" pitchFamily="18" charset="0"/>
              <a:ea typeface="Times New Roman" panose="02020603050405020304" pitchFamily="18" charset="0"/>
            </a:endParaRPr>
          </a:p>
        </p:txBody>
      </p:sp>
      <p:sp>
        <p:nvSpPr>
          <p:cNvPr id="20488" name="TextBox 8"/>
          <p:cNvSpPr txBox="1"/>
          <p:nvPr/>
        </p:nvSpPr>
        <p:spPr>
          <a:xfrm>
            <a:off x="381000" y="5638800"/>
            <a:ext cx="8382000" cy="892175"/>
          </a:xfrm>
          <a:prstGeom prst="rect">
            <a:avLst/>
          </a:prstGeom>
          <a:solidFill>
            <a:schemeClr val="bg1"/>
          </a:solidFill>
          <a:ln w="9525">
            <a:noFill/>
          </a:ln>
        </p:spPr>
        <p:txBody>
          <a:bodyPr>
            <a:spAutoFit/>
          </a:bodyPr>
          <a:lstStyle/>
          <a:p>
            <a:pPr algn="just" eaLnBrk="1" hangingPunct="1"/>
            <a:r>
              <a:rPr lang="en-US" altLang="en-US" sz="2600" b="1" dirty="0">
                <a:solidFill>
                  <a:srgbClr val="FF0000"/>
                </a:solidFill>
                <a:latin typeface="Times New Roman" panose="02020603050405020304" pitchFamily="18" charset="0"/>
                <a:cs typeface="Times New Roman" panose="02020603050405020304" pitchFamily="18" charset="0"/>
              </a:rPr>
              <a:t>=&gt; Tương lai có thể chữa được các bệnh nan y, kéo d</a:t>
            </a:r>
            <a:r>
              <a:rPr lang="en-US" altLang="en-US" sz="2600" b="1" dirty="0">
                <a:solidFill>
                  <a:srgbClr val="FF0000"/>
                </a:solidFill>
                <a:latin typeface="Times New Roman" panose="02020603050405020304" pitchFamily="18" charset="0"/>
                <a:ea typeface="Times New Roman" panose="02020603050405020304" pitchFamily="18" charset="0"/>
              </a:rPr>
              <a:t>à</a:t>
            </a:r>
            <a:r>
              <a:rPr lang="en-US" altLang="en-US" sz="2600" b="1" dirty="0">
                <a:solidFill>
                  <a:srgbClr val="FF0000"/>
                </a:solidFill>
                <a:latin typeface="Times New Roman" panose="02020603050405020304" pitchFamily="18" charset="0"/>
                <a:cs typeface="Times New Roman" panose="02020603050405020304" pitchFamily="18" charset="0"/>
              </a:rPr>
              <a:t>i tuổi thọ cho con người.</a:t>
            </a:r>
            <a:endParaRPr lang="en-US" altLang="en-US" sz="26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wheel(1)">
                                      <p:cBhvr>
                                        <p:cTn id="7" dur="2000"/>
                                        <p:tgtEl>
                                          <p:spTgt spid="20485"/>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20486"/>
                                        </p:tgtEl>
                                        <p:attrNameLst>
                                          <p:attrName>style.visibility</p:attrName>
                                        </p:attrNameLst>
                                      </p:cBhvr>
                                      <p:to>
                                        <p:strVal val="visible"/>
                                      </p:to>
                                    </p:set>
                                    <p:animEffect transition="in" filter="wheel(1)">
                                      <p:cBhvr>
                                        <p:cTn id="11" dur="2000"/>
                                        <p:tgtEl>
                                          <p:spTgt spid="20486"/>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20487"/>
                                        </p:tgtEl>
                                        <p:attrNameLst>
                                          <p:attrName>style.visibility</p:attrName>
                                        </p:attrNameLst>
                                      </p:cBhvr>
                                      <p:to>
                                        <p:strVal val="visible"/>
                                      </p:to>
                                    </p:set>
                                    <p:animEffect transition="in" filter="wipe(down)">
                                      <p:cBhvr>
                                        <p:cTn id="16" dur="580">
                                          <p:stCondLst>
                                            <p:cond delay="0"/>
                                          </p:stCondLst>
                                        </p:cTn>
                                        <p:tgtEl>
                                          <p:spTgt spid="20487"/>
                                        </p:tgtEl>
                                      </p:cBhvr>
                                    </p:animEffect>
                                    <p:anim calcmode="lin" valueType="num">
                                      <p:cBhvr>
                                        <p:cTn id="17" dur="1822" tmFilter="0,0; 0.14,0.36; 0.43,0.73; 0.71,0.91; 1.0,1.0">
                                          <p:stCondLst>
                                            <p:cond delay="0"/>
                                          </p:stCondLst>
                                        </p:cTn>
                                        <p:tgtEl>
                                          <p:spTgt spid="2048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048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048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048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0487"/>
                                        </p:tgtEl>
                                        <p:attrNameLst>
                                          <p:attrName>ppt_y</p:attrName>
                                        </p:attrNameLst>
                                      </p:cBhvr>
                                      <p:tavLst>
                                        <p:tav tm="0" fmla="#ppt_y-sin(pi*$)/81">
                                          <p:val>
                                            <p:fltVal val="0"/>
                                          </p:val>
                                        </p:tav>
                                        <p:tav tm="100000">
                                          <p:val>
                                            <p:fltVal val="1"/>
                                          </p:val>
                                        </p:tav>
                                      </p:tavLst>
                                    </p:anim>
                                    <p:animScale>
                                      <p:cBhvr>
                                        <p:cTn id="22" dur="26">
                                          <p:stCondLst>
                                            <p:cond delay="650"/>
                                          </p:stCondLst>
                                        </p:cTn>
                                        <p:tgtEl>
                                          <p:spTgt spid="20487"/>
                                        </p:tgtEl>
                                      </p:cBhvr>
                                      <p:to x="100000" y="60000"/>
                                    </p:animScale>
                                    <p:animScale>
                                      <p:cBhvr>
                                        <p:cTn id="23" dur="166" decel="50000">
                                          <p:stCondLst>
                                            <p:cond delay="676"/>
                                          </p:stCondLst>
                                        </p:cTn>
                                        <p:tgtEl>
                                          <p:spTgt spid="20487"/>
                                        </p:tgtEl>
                                      </p:cBhvr>
                                      <p:to x="100000" y="100000"/>
                                    </p:animScale>
                                    <p:animScale>
                                      <p:cBhvr>
                                        <p:cTn id="24" dur="26">
                                          <p:stCondLst>
                                            <p:cond delay="1312"/>
                                          </p:stCondLst>
                                        </p:cTn>
                                        <p:tgtEl>
                                          <p:spTgt spid="20487"/>
                                        </p:tgtEl>
                                      </p:cBhvr>
                                      <p:to x="100000" y="80000"/>
                                    </p:animScale>
                                    <p:animScale>
                                      <p:cBhvr>
                                        <p:cTn id="25" dur="166" decel="50000">
                                          <p:stCondLst>
                                            <p:cond delay="1338"/>
                                          </p:stCondLst>
                                        </p:cTn>
                                        <p:tgtEl>
                                          <p:spTgt spid="20487"/>
                                        </p:tgtEl>
                                      </p:cBhvr>
                                      <p:to x="100000" y="100000"/>
                                    </p:animScale>
                                    <p:animScale>
                                      <p:cBhvr>
                                        <p:cTn id="26" dur="26">
                                          <p:stCondLst>
                                            <p:cond delay="1642"/>
                                          </p:stCondLst>
                                        </p:cTn>
                                        <p:tgtEl>
                                          <p:spTgt spid="20487"/>
                                        </p:tgtEl>
                                      </p:cBhvr>
                                      <p:to x="100000" y="90000"/>
                                    </p:animScale>
                                    <p:animScale>
                                      <p:cBhvr>
                                        <p:cTn id="27" dur="166" decel="50000">
                                          <p:stCondLst>
                                            <p:cond delay="1668"/>
                                          </p:stCondLst>
                                        </p:cTn>
                                        <p:tgtEl>
                                          <p:spTgt spid="20487"/>
                                        </p:tgtEl>
                                      </p:cBhvr>
                                      <p:to x="100000" y="100000"/>
                                    </p:animScale>
                                    <p:animScale>
                                      <p:cBhvr>
                                        <p:cTn id="28" dur="26">
                                          <p:stCondLst>
                                            <p:cond delay="1808"/>
                                          </p:stCondLst>
                                        </p:cTn>
                                        <p:tgtEl>
                                          <p:spTgt spid="20487"/>
                                        </p:tgtEl>
                                      </p:cBhvr>
                                      <p:to x="100000" y="95000"/>
                                    </p:animScale>
                                    <p:animScale>
                                      <p:cBhvr>
                                        <p:cTn id="29" dur="166" decel="50000">
                                          <p:stCondLst>
                                            <p:cond delay="1834"/>
                                          </p:stCondLst>
                                        </p:cTn>
                                        <p:tgtEl>
                                          <p:spTgt spid="20487"/>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0488"/>
                                        </p:tgtEl>
                                        <p:attrNameLst>
                                          <p:attrName>style.visibility</p:attrName>
                                        </p:attrNameLst>
                                      </p:cBhvr>
                                      <p:to>
                                        <p:strVal val="visible"/>
                                      </p:to>
                                    </p:set>
                                    <p:animEffect transition="in" filter="circle(in)">
                                      <p:cBhvr>
                                        <p:cTn id="34" dur="20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p:nvPr/>
        </p:nvSpPr>
        <p:spPr>
          <a:xfrm>
            <a:off x="4011613" y="230188"/>
            <a:ext cx="1116012" cy="461962"/>
          </a:xfrm>
          <a:prstGeom prst="rect">
            <a:avLst/>
          </a:prstGeom>
          <a:noFill/>
          <a:ln w="12700">
            <a:noFill/>
          </a:ln>
        </p:spPr>
        <p:txBody>
          <a:bodyPr wrap="none">
            <a:spAutoFit/>
          </a:bodyPr>
          <a:lstStyle/>
          <a:p>
            <a:pPr algn="ctr">
              <a:spcBef>
                <a:spcPct val="50000"/>
              </a:spcBef>
            </a:pPr>
            <a:r>
              <a:rPr lang="en-US" altLang="en-US" sz="2400" b="1" dirty="0">
                <a:solidFill>
                  <a:srgbClr val="1D08B8"/>
                </a:solidFill>
                <a:latin typeface="Times New Roman" panose="02020603050405020304" pitchFamily="18" charset="0"/>
                <a:cs typeface="Times New Roman" panose="02020603050405020304" pitchFamily="18" charset="0"/>
              </a:rPr>
              <a:t>B</a:t>
            </a:r>
            <a:r>
              <a:rPr lang="en-US" altLang="en-US" sz="2400" b="1" dirty="0">
                <a:solidFill>
                  <a:srgbClr val="1D08B8"/>
                </a:solidFill>
                <a:latin typeface="Times New Roman" panose="02020603050405020304" pitchFamily="18" charset="0"/>
                <a:ea typeface="Times New Roman" panose="02020603050405020304" pitchFamily="18" charset="0"/>
              </a:rPr>
              <a:t>à</a:t>
            </a:r>
            <a:r>
              <a:rPr lang="en-US" altLang="en-US" sz="2400" b="1" dirty="0">
                <a:solidFill>
                  <a:srgbClr val="1D08B8"/>
                </a:solidFill>
                <a:latin typeface="Times New Roman" panose="02020603050405020304" pitchFamily="18" charset="0"/>
                <a:cs typeface="Times New Roman" panose="02020603050405020304" pitchFamily="18" charset="0"/>
              </a:rPr>
              <a:t>i 12:</a:t>
            </a:r>
            <a:endParaRPr lang="en-US" altLang="en-US" sz="2400" b="1" dirty="0">
              <a:solidFill>
                <a:srgbClr val="1D08B8"/>
              </a:solidFill>
              <a:latin typeface="Times New Roman" panose="02020603050405020304" pitchFamily="18" charset="0"/>
              <a:ea typeface="Times New Roman" panose="02020603050405020304" pitchFamily="18" charset="0"/>
            </a:endParaRPr>
          </a:p>
        </p:txBody>
      </p:sp>
      <p:sp>
        <p:nvSpPr>
          <p:cNvPr id="21507" name="Rectangle 8"/>
          <p:cNvSpPr/>
          <p:nvPr/>
        </p:nvSpPr>
        <p:spPr>
          <a:xfrm>
            <a:off x="-76200" y="769938"/>
            <a:ext cx="9144000" cy="830262"/>
          </a:xfrm>
          <a:prstGeom prst="rect">
            <a:avLst/>
          </a:prstGeom>
          <a:noFill/>
          <a:ln w="12700">
            <a:noFill/>
          </a:ln>
        </p:spPr>
        <p:txBody>
          <a:bodyPr>
            <a:spAutoFit/>
          </a:bodyPr>
          <a:lstStyle/>
          <a:p>
            <a:pPr algn="ctr">
              <a:spcBef>
                <a:spcPct val="50000"/>
              </a:spcBef>
            </a:pPr>
            <a:r>
              <a:rPr lang="en-US" altLang="en-US" sz="2400" b="1" dirty="0">
                <a:solidFill>
                  <a:srgbClr val="1D08B8"/>
                </a:solidFill>
                <a:latin typeface="Times New Roman" panose="02020603050405020304" pitchFamily="18" charset="0"/>
                <a:cs typeface="Times New Roman" panose="02020603050405020304" pitchFamily="18" charset="0"/>
              </a:rPr>
              <a:t>NHỮNG THÀNH TỰU CHỦ YẾU VÀ Ý NGHĨA LỊCH SỬ CỦA CÁCH MẠNG KHOA HỌC – KĨ THUẬT</a:t>
            </a:r>
            <a:endParaRPr lang="en-US" altLang="en-US" sz="2400" b="1" dirty="0">
              <a:solidFill>
                <a:srgbClr val="1D08B8"/>
              </a:solidFill>
              <a:latin typeface="Times New Roman" panose="02020603050405020304" pitchFamily="18" charset="0"/>
              <a:ea typeface="Times New Roman" panose="02020603050405020304" pitchFamily="18" charset="0"/>
            </a:endParaRPr>
          </a:p>
        </p:txBody>
      </p:sp>
      <p:sp>
        <p:nvSpPr>
          <p:cNvPr id="10" name="Rectangle 9"/>
          <p:cNvSpPr/>
          <p:nvPr/>
        </p:nvSpPr>
        <p:spPr>
          <a:xfrm>
            <a:off x="4152900" y="1898650"/>
            <a:ext cx="5219700" cy="1570038"/>
          </a:xfrm>
          <a:prstGeom prst="rect">
            <a:avLst/>
          </a:prstGeom>
          <a:noFill/>
          <a:ln w="12700">
            <a:noFill/>
          </a:ln>
        </p:spPr>
        <p:txBody>
          <a:bodyPr>
            <a:spAutoFit/>
          </a:bodyPr>
          <a:lstStyle/>
          <a:p>
            <a:pPr marL="457200" indent="-457200" algn="just">
              <a:spcBef>
                <a:spcPct val="50000"/>
              </a:spcBef>
            </a:pPr>
            <a:r>
              <a:rPr lang="en-US" altLang="en-US" sz="2400" dirty="0">
                <a:latin typeface="Times New Roman" panose="02020603050405020304" pitchFamily="18" charset="0"/>
                <a:cs typeface="Times New Roman" panose="02020603050405020304" pitchFamily="18" charset="0"/>
              </a:rPr>
              <a:t>sự ra đời của máy tính điện tử,</a:t>
            </a:r>
          </a:p>
          <a:p>
            <a:pPr marL="457200" indent="-457200" algn="just">
              <a:spcBef>
                <a:spcPct val="50000"/>
              </a:spcBef>
            </a:pPr>
            <a:r>
              <a:rPr lang="en-US" altLang="en-US" sz="2400" dirty="0">
                <a:latin typeface="Times New Roman" panose="02020603050405020304" pitchFamily="18" charset="0"/>
                <a:cs typeface="Times New Roman" panose="02020603050405020304" pitchFamily="18" charset="0"/>
              </a:rPr>
              <a:t>máy tự động,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hệ thống máy</a:t>
            </a:r>
          </a:p>
          <a:p>
            <a:pPr marL="457200" indent="-457200" algn="just">
              <a:spcBef>
                <a:spcPct val="50000"/>
              </a:spcBef>
            </a:pPr>
            <a:r>
              <a:rPr lang="en-US" altLang="en-US" sz="2400" dirty="0">
                <a:latin typeface="Times New Roman" panose="02020603050405020304" pitchFamily="18" charset="0"/>
                <a:cs typeface="Times New Roman" panose="02020603050405020304" pitchFamily="18" charset="0"/>
              </a:rPr>
              <a:t>tự động</a:t>
            </a:r>
            <a:endParaRPr lang="en-US" altLang="en-US" sz="2400" dirty="0">
              <a:latin typeface="Times New Roman" panose="02020603050405020304" pitchFamily="18" charset="0"/>
              <a:ea typeface="Times New Roman" panose="02020603050405020304" pitchFamily="18" charset="0"/>
            </a:endParaRPr>
          </a:p>
        </p:txBody>
      </p:sp>
      <p:pic>
        <p:nvPicPr>
          <p:cNvPr id="21509" name="Picture 2" descr="ENIAC 1946"/>
          <p:cNvPicPr>
            <a:picLocks noChangeAspect="1"/>
          </p:cNvPicPr>
          <p:nvPr/>
        </p:nvPicPr>
        <p:blipFill>
          <a:blip r:embed="rId2"/>
          <a:stretch>
            <a:fillRect/>
          </a:stretch>
        </p:blipFill>
        <p:spPr>
          <a:xfrm>
            <a:off x="196850" y="3581400"/>
            <a:ext cx="4343400" cy="3124200"/>
          </a:xfrm>
          <a:prstGeom prst="rect">
            <a:avLst/>
          </a:prstGeom>
          <a:noFill/>
          <a:ln w="9525">
            <a:noFill/>
          </a:ln>
        </p:spPr>
      </p:pic>
      <p:sp>
        <p:nvSpPr>
          <p:cNvPr id="21510" name="Rectangle 25"/>
          <p:cNvSpPr/>
          <p:nvPr/>
        </p:nvSpPr>
        <p:spPr>
          <a:xfrm>
            <a:off x="4414838" y="3581400"/>
            <a:ext cx="4648200" cy="2667000"/>
          </a:xfrm>
          <a:prstGeom prst="rect">
            <a:avLst/>
          </a:prstGeom>
          <a:noFill/>
          <a:ln w="9525">
            <a:noFill/>
          </a:ln>
        </p:spPr>
        <p:txBody>
          <a:bodyPr/>
          <a:lstStyle/>
          <a:p>
            <a:pPr marL="342900" indent="-342900" algn="just" eaLnBrk="1" hangingPunct="1">
              <a:spcBef>
                <a:spcPct val="20000"/>
              </a:spcBef>
            </a:pPr>
            <a:r>
              <a:rPr lang="en-US" altLang="en-US" sz="2400" dirty="0">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V</a:t>
            </a:r>
            <a:r>
              <a:rPr lang="en-US" altLang="en-US" sz="2000" dirty="0">
                <a:solidFill>
                  <a:srgbClr val="FF0000"/>
                </a:solidFill>
                <a:latin typeface="Times New Roman" panose="02020603050405020304" pitchFamily="18" charset="0"/>
                <a:ea typeface="Times New Roman" panose="02020603050405020304" pitchFamily="18" charset="0"/>
              </a:rPr>
              <a:t>à</a:t>
            </a:r>
            <a:r>
              <a:rPr lang="en-US" altLang="en-US" sz="2000" dirty="0">
                <a:solidFill>
                  <a:srgbClr val="FF0000"/>
                </a:solidFill>
                <a:latin typeface="Times New Roman" panose="02020603050405020304" pitchFamily="18" charset="0"/>
                <a:cs typeface="Times New Roman" panose="02020603050405020304" pitchFamily="18" charset="0"/>
              </a:rPr>
              <a:t>o tháng 2/1946, hai nh</a:t>
            </a:r>
            <a:r>
              <a:rPr lang="en-US" altLang="en-US" sz="2000" dirty="0">
                <a:solidFill>
                  <a:srgbClr val="FF0000"/>
                </a:solidFill>
                <a:latin typeface="Times New Roman" panose="02020603050405020304" pitchFamily="18" charset="0"/>
                <a:ea typeface="Times New Roman" panose="02020603050405020304" pitchFamily="18" charset="0"/>
              </a:rPr>
              <a:t>à</a:t>
            </a:r>
            <a:r>
              <a:rPr lang="en-US" altLang="en-US" sz="2000" dirty="0">
                <a:solidFill>
                  <a:srgbClr val="FF0000"/>
                </a:solidFill>
                <a:latin typeface="Times New Roman" panose="02020603050405020304" pitchFamily="18" charset="0"/>
                <a:cs typeface="Times New Roman" panose="02020603050405020304" pitchFamily="18" charset="0"/>
              </a:rPr>
              <a:t> khoa học người Mĩ đưa ra giới thiệu chiếc máy tính điện tử đầu tiên trên thế giới. Chiếc máy tính ENIAC của họ có khả năng xử lý được 5.000  phép tính cộng trong một giây, có khả năng lập trình để phục vụ nhu cầu của con người. Diện tích gian phòng đặt máy tính l</a:t>
            </a:r>
            <a:r>
              <a:rPr lang="en-US" altLang="en-US" sz="2000" dirty="0">
                <a:solidFill>
                  <a:srgbClr val="FF0000"/>
                </a:solidFill>
                <a:latin typeface="Times New Roman" panose="02020603050405020304" pitchFamily="18" charset="0"/>
                <a:ea typeface="Times New Roman" panose="02020603050405020304" pitchFamily="18" charset="0"/>
              </a:rPr>
              <a:t>à</a:t>
            </a:r>
            <a:r>
              <a:rPr lang="en-US" altLang="en-US" sz="2000" dirty="0">
                <a:solidFill>
                  <a:srgbClr val="FF0000"/>
                </a:solidFill>
                <a:latin typeface="Times New Roman" panose="02020603050405020304" pitchFamily="18" charset="0"/>
                <a:cs typeface="Times New Roman" panose="02020603050405020304" pitchFamily="18" charset="0"/>
              </a:rPr>
              <a:t> 170m2,  tổng trọng lượng máy nặng 30 tấn.</a:t>
            </a:r>
          </a:p>
          <a:p>
            <a:pPr marL="342900" indent="-342900" algn="just" eaLnBrk="1" hangingPunct="1">
              <a:spcBef>
                <a:spcPct val="20000"/>
              </a:spcBef>
              <a:buChar char="•"/>
            </a:pPr>
            <a:endParaRPr lang="en-US" altLang="en-US" dirty="0">
              <a:latin typeface="Times New Roman" panose="02020603050405020304" pitchFamily="18" charset="0"/>
              <a:ea typeface="Times New Roman" panose="02020603050405020304" pitchFamily="18" charset="0"/>
            </a:endParaRPr>
          </a:p>
        </p:txBody>
      </p:sp>
      <p:sp>
        <p:nvSpPr>
          <p:cNvPr id="2" name="Right Arrow 1"/>
          <p:cNvSpPr/>
          <p:nvPr/>
        </p:nvSpPr>
        <p:spPr>
          <a:xfrm>
            <a:off x="196850" y="1600200"/>
            <a:ext cx="3814763" cy="1981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en-US" sz="2400" b="1" dirty="0">
                <a:solidFill>
                  <a:srgbClr val="00B050"/>
                </a:solidFill>
                <a:latin typeface="Times New Roman" panose="02020603050405020304" pitchFamily="18" charset="0"/>
                <a:cs typeface="Times New Roman" panose="02020603050405020304" pitchFamily="18" charset="0"/>
              </a:rPr>
              <a:t>Công cụ sản xuất mới</a:t>
            </a:r>
            <a:endParaRPr sz="2400" b="1" dirty="0">
              <a:solidFill>
                <a:srgbClr val="00B050"/>
              </a:solidFill>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1509"/>
                                        </p:tgtEl>
                                        <p:attrNameLst>
                                          <p:attrName>style.visibility</p:attrName>
                                        </p:attrNameLst>
                                      </p:cBhvr>
                                      <p:to>
                                        <p:strVal val="visible"/>
                                      </p:to>
                                    </p:set>
                                    <p:anim calcmode="lin" valueType="num">
                                      <p:cBhvr>
                                        <p:cTn id="17" dur="1000" fill="hold"/>
                                        <p:tgtEl>
                                          <p:spTgt spid="21509"/>
                                        </p:tgtEl>
                                        <p:attrNameLst>
                                          <p:attrName>ppt_w</p:attrName>
                                        </p:attrNameLst>
                                      </p:cBhvr>
                                      <p:tavLst>
                                        <p:tav tm="0">
                                          <p:val>
                                            <p:fltVal val="0"/>
                                          </p:val>
                                        </p:tav>
                                        <p:tav tm="100000">
                                          <p:val>
                                            <p:strVal val="#ppt_w"/>
                                          </p:val>
                                        </p:tav>
                                      </p:tavLst>
                                    </p:anim>
                                    <p:anim calcmode="lin" valueType="num">
                                      <p:cBhvr>
                                        <p:cTn id="18" dur="1000" fill="hold"/>
                                        <p:tgtEl>
                                          <p:spTgt spid="21509"/>
                                        </p:tgtEl>
                                        <p:attrNameLst>
                                          <p:attrName>ppt_h</p:attrName>
                                        </p:attrNameLst>
                                      </p:cBhvr>
                                      <p:tavLst>
                                        <p:tav tm="0">
                                          <p:val>
                                            <p:fltVal val="0"/>
                                          </p:val>
                                        </p:tav>
                                        <p:tav tm="100000">
                                          <p:val>
                                            <p:strVal val="#ppt_h"/>
                                          </p:val>
                                        </p:tav>
                                      </p:tavLst>
                                    </p:anim>
                                    <p:anim calcmode="lin" valueType="num">
                                      <p:cBhvr>
                                        <p:cTn id="19" dur="1000" fill="hold"/>
                                        <p:tgtEl>
                                          <p:spTgt spid="21509"/>
                                        </p:tgtEl>
                                        <p:attrNameLst>
                                          <p:attrName>style.rotation</p:attrName>
                                        </p:attrNameLst>
                                      </p:cBhvr>
                                      <p:tavLst>
                                        <p:tav tm="0">
                                          <p:val>
                                            <p:fltVal val="90"/>
                                          </p:val>
                                        </p:tav>
                                        <p:tav tm="100000">
                                          <p:val>
                                            <p:fltVal val="0"/>
                                          </p:val>
                                        </p:tav>
                                      </p:tavLst>
                                    </p:anim>
                                    <p:animEffect transition="in" filter="fade">
                                      <p:cBhvr>
                                        <p:cTn id="20" dur="1000"/>
                                        <p:tgtEl>
                                          <p:spTgt spid="21509"/>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1510"/>
                                        </p:tgtEl>
                                        <p:attrNameLst>
                                          <p:attrName>style.visibility</p:attrName>
                                        </p:attrNameLst>
                                      </p:cBhvr>
                                      <p:to>
                                        <p:strVal val="visible"/>
                                      </p:to>
                                    </p:set>
                                    <p:anim calcmode="lin" valueType="num">
                                      <p:cBhvr>
                                        <p:cTn id="24" dur="500" fill="hold"/>
                                        <p:tgtEl>
                                          <p:spTgt spid="21510"/>
                                        </p:tgtEl>
                                        <p:attrNameLst>
                                          <p:attrName>ppt_w</p:attrName>
                                        </p:attrNameLst>
                                      </p:cBhvr>
                                      <p:tavLst>
                                        <p:tav tm="0">
                                          <p:val>
                                            <p:fltVal val="0"/>
                                          </p:val>
                                        </p:tav>
                                        <p:tav tm="100000">
                                          <p:val>
                                            <p:strVal val="#ppt_w"/>
                                          </p:val>
                                        </p:tav>
                                      </p:tavLst>
                                    </p:anim>
                                    <p:anim calcmode="lin" valueType="num">
                                      <p:cBhvr>
                                        <p:cTn id="25" dur="500" fill="hold"/>
                                        <p:tgtEl>
                                          <p:spTgt spid="21510"/>
                                        </p:tgtEl>
                                        <p:attrNameLst>
                                          <p:attrName>ppt_h</p:attrName>
                                        </p:attrNameLst>
                                      </p:cBhvr>
                                      <p:tavLst>
                                        <p:tav tm="0">
                                          <p:val>
                                            <p:fltVal val="0"/>
                                          </p:val>
                                        </p:tav>
                                        <p:tav tm="100000">
                                          <p:val>
                                            <p:strVal val="#ppt_h"/>
                                          </p:val>
                                        </p:tav>
                                      </p:tavLst>
                                    </p:anim>
                                    <p:animEffect transition="in" filter="fade">
                                      <p:cBhvr>
                                        <p:cTn id="26"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510"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
          <p:cNvSpPr/>
          <p:nvPr/>
        </p:nvSpPr>
        <p:spPr>
          <a:xfrm>
            <a:off x="606425" y="2443163"/>
            <a:ext cx="184150" cy="461962"/>
          </a:xfrm>
          <a:prstGeom prst="rect">
            <a:avLst/>
          </a:prstGeom>
          <a:noFill/>
          <a:ln w="9525">
            <a:noFill/>
          </a:ln>
        </p:spPr>
        <p:txBody>
          <a:bodyPr wrap="none">
            <a:spAutoFit/>
          </a:bodyPr>
          <a:lstStyle/>
          <a:p>
            <a:pPr eaLnBrk="1" hangingPunct="1"/>
            <a:endParaRPr lang="en-US" altLang="en-US" sz="2400" b="1" dirty="0">
              <a:latin typeface="Times New Roman" panose="02020603050405020304" pitchFamily="18" charset="0"/>
              <a:ea typeface="Times New Roman" panose="02020603050405020304" pitchFamily="18" charset="0"/>
            </a:endParaRPr>
          </a:p>
        </p:txBody>
      </p:sp>
      <p:sp>
        <p:nvSpPr>
          <p:cNvPr id="14" name="TextBox 13"/>
          <p:cNvSpPr txBox="1"/>
          <p:nvPr/>
        </p:nvSpPr>
        <p:spPr>
          <a:xfrm>
            <a:off x="604838" y="5638800"/>
            <a:ext cx="1828800" cy="830263"/>
          </a:xfrm>
          <a:prstGeom prst="rect">
            <a:avLst/>
          </a:prstGeom>
          <a:solidFill>
            <a:schemeClr val="tx2">
              <a:lumMod val="20000"/>
              <a:lumOff val="80000"/>
            </a:schemeClr>
          </a:solidFill>
          <a:ln>
            <a:solidFill>
              <a:srgbClr val="002060"/>
            </a:solidFill>
          </a:ln>
        </p:spPr>
        <p:txBody>
          <a:bodyPr>
            <a:spAutoFit/>
          </a:bodyPr>
          <a:lstStyle/>
          <a:p>
            <a:pPr eaLnBrk="1" hangingPunct="1"/>
            <a:r>
              <a:rPr sz="2400" b="1" dirty="0">
                <a:latin typeface="Times New Roman" panose="02020603050405020304" pitchFamily="18" charset="0"/>
                <a:cs typeface="Times New Roman" panose="02020603050405020304" pitchFamily="18" charset="0"/>
              </a:rPr>
              <a:t>Máy tính điện tử</a:t>
            </a:r>
            <a:endParaRPr sz="2400" b="1" dirty="0">
              <a:latin typeface="Times New Roman" panose="02020603050405020304" pitchFamily="18" charset="0"/>
              <a:ea typeface="Times New Roman" panose="02020603050405020304" pitchFamily="18" charset="0"/>
            </a:endParaRPr>
          </a:p>
        </p:txBody>
      </p:sp>
      <p:sp>
        <p:nvSpPr>
          <p:cNvPr id="15" name="TextBox 14"/>
          <p:cNvSpPr txBox="1"/>
          <p:nvPr/>
        </p:nvSpPr>
        <p:spPr>
          <a:xfrm>
            <a:off x="3505200" y="5997575"/>
            <a:ext cx="1981200" cy="461963"/>
          </a:xfrm>
          <a:prstGeom prst="rect">
            <a:avLst/>
          </a:prstGeom>
          <a:solidFill>
            <a:schemeClr val="tx2">
              <a:lumMod val="20000"/>
              <a:lumOff val="80000"/>
            </a:schemeClr>
          </a:solidFill>
          <a:ln>
            <a:solidFill>
              <a:srgbClr val="002060"/>
            </a:solidFill>
          </a:ln>
        </p:spPr>
        <p:txBody>
          <a:bodyPr>
            <a:spAutoFit/>
          </a:bodyPr>
          <a:lstStyle/>
          <a:p>
            <a:pPr eaLnBrk="1" hangingPunct="1"/>
            <a:r>
              <a:rPr sz="2400" b="1" dirty="0">
                <a:latin typeface="Times New Roman" panose="02020603050405020304" pitchFamily="18" charset="0"/>
                <a:cs typeface="Times New Roman" panose="02020603050405020304" pitchFamily="18" charset="0"/>
              </a:rPr>
              <a:t>Máy tự động</a:t>
            </a:r>
            <a:endParaRPr sz="2400" b="1" dirty="0">
              <a:latin typeface="Times New Roman" panose="02020603050405020304" pitchFamily="18" charset="0"/>
              <a:ea typeface="Times New Roman" panose="02020603050405020304" pitchFamily="18" charset="0"/>
            </a:endParaRPr>
          </a:p>
        </p:txBody>
      </p:sp>
      <p:sp>
        <p:nvSpPr>
          <p:cNvPr id="16" name="TextBox 15"/>
          <p:cNvSpPr txBox="1"/>
          <p:nvPr/>
        </p:nvSpPr>
        <p:spPr>
          <a:xfrm>
            <a:off x="6705600" y="5638800"/>
            <a:ext cx="1981200" cy="830263"/>
          </a:xfrm>
          <a:prstGeom prst="rect">
            <a:avLst/>
          </a:prstGeom>
          <a:solidFill>
            <a:schemeClr val="tx2">
              <a:lumMod val="20000"/>
              <a:lumOff val="80000"/>
            </a:schemeClr>
          </a:solidFill>
          <a:ln>
            <a:solidFill>
              <a:srgbClr val="002060"/>
            </a:solidFill>
          </a:ln>
        </p:spPr>
        <p:txBody>
          <a:bodyPr>
            <a:spAutoFit/>
          </a:bodyPr>
          <a:lstStyle/>
          <a:p>
            <a:pPr eaLnBrk="1" hangingPunct="1"/>
            <a:r>
              <a:rPr sz="2400" b="1" dirty="0">
                <a:latin typeface="Times New Roman" panose="02020603050405020304" pitchFamily="18" charset="0"/>
                <a:cs typeface="Times New Roman" panose="02020603050405020304" pitchFamily="18" charset="0"/>
              </a:rPr>
              <a:t>Hệ thống máy tự động</a:t>
            </a:r>
            <a:endParaRPr sz="2400" b="1" dirty="0">
              <a:latin typeface="Times New Roman" panose="02020603050405020304" pitchFamily="18" charset="0"/>
              <a:ea typeface="Times New Roman" panose="02020603050405020304" pitchFamily="18" charset="0"/>
            </a:endParaRPr>
          </a:p>
        </p:txBody>
      </p:sp>
      <p:sp>
        <p:nvSpPr>
          <p:cNvPr id="22534" name="Title 12"/>
          <p:cNvSpPr>
            <a:spLocks noGrp="1"/>
          </p:cNvSpPr>
          <p:nvPr>
            <p:ph type="title" idx="4294967295"/>
          </p:nvPr>
        </p:nvSpPr>
        <p:spPr>
          <a:xfrm>
            <a:off x="376238" y="228600"/>
            <a:ext cx="8229600" cy="1143000"/>
          </a:xfrm>
        </p:spPr>
        <p:txBody>
          <a:bodyPr vert="horz" wrap="square" lIns="91440" tIns="45720" rIns="91440" bIns="45720" anchor="ctr" anchorCtr="0"/>
          <a:lstStyle/>
          <a:p>
            <a:pPr algn="l" eaLnBrk="1" hangingPunct="1"/>
            <a:r>
              <a:rPr lang="en-US" altLang="en-US" sz="3200" b="1" dirty="0">
                <a:solidFill>
                  <a:schemeClr val="tx1"/>
                </a:solidFill>
                <a:latin typeface="Times New Roman" panose="02020603050405020304" pitchFamily="18" charset="0"/>
                <a:cs typeface="Times New Roman" panose="02020603050405020304" pitchFamily="18" charset="0"/>
              </a:rPr>
              <a:t>                CÔNG CỤ SẢN XUẤT MỚI</a:t>
            </a:r>
            <a:endParaRPr lang="en-US" altLang="en-US" sz="3200" b="1" dirty="0">
              <a:solidFill>
                <a:schemeClr val="tx1"/>
              </a:solidFill>
              <a:latin typeface="Times New Roman" panose="02020603050405020304" pitchFamily="18" charset="0"/>
              <a:ea typeface="Times New Roman" panose="02020603050405020304" pitchFamily="18" charset="0"/>
            </a:endParaRPr>
          </a:p>
        </p:txBody>
      </p:sp>
      <p:pic>
        <p:nvPicPr>
          <p:cNvPr id="22535" name="Picture 18" descr="Nhung may tinh xach tay an tuong nhat dau nam 2010"/>
          <p:cNvPicPr>
            <a:picLocks noChangeAspect="1"/>
          </p:cNvPicPr>
          <p:nvPr/>
        </p:nvPicPr>
        <p:blipFill>
          <a:blip r:embed="rId2"/>
          <a:stretch>
            <a:fillRect/>
          </a:stretch>
        </p:blipFill>
        <p:spPr>
          <a:xfrm>
            <a:off x="0" y="1752600"/>
            <a:ext cx="3200400" cy="3433763"/>
          </a:xfrm>
          <a:prstGeom prst="rect">
            <a:avLst/>
          </a:prstGeom>
          <a:noFill/>
          <a:ln w="9525">
            <a:noFill/>
          </a:ln>
        </p:spPr>
      </p:pic>
      <p:pic>
        <p:nvPicPr>
          <p:cNvPr id="22536" name="Picture 11" descr="1-Agirbank"/>
          <p:cNvPicPr>
            <a:picLocks noChangeAspect="1"/>
          </p:cNvPicPr>
          <p:nvPr/>
        </p:nvPicPr>
        <p:blipFill>
          <a:blip r:embed="rId3"/>
          <a:stretch>
            <a:fillRect/>
          </a:stretch>
        </p:blipFill>
        <p:spPr>
          <a:xfrm>
            <a:off x="3200400" y="1752600"/>
            <a:ext cx="2819400" cy="3810000"/>
          </a:xfrm>
          <a:prstGeom prst="rect">
            <a:avLst/>
          </a:prstGeom>
          <a:noFill/>
          <a:ln w="9525" cap="flat" cmpd="sng">
            <a:solidFill>
              <a:srgbClr val="CC0000"/>
            </a:solidFill>
            <a:prstDash val="solid"/>
            <a:miter/>
            <a:headEnd type="none" w="med" len="med"/>
            <a:tailEnd type="none" w="med" len="med"/>
          </a:ln>
        </p:spPr>
      </p:pic>
      <p:pic>
        <p:nvPicPr>
          <p:cNvPr id="22537" name="Picture 12" descr="industrial_robotics1"/>
          <p:cNvPicPr>
            <a:picLocks noChangeAspect="1"/>
          </p:cNvPicPr>
          <p:nvPr/>
        </p:nvPicPr>
        <p:blipFill>
          <a:blip r:embed="rId4"/>
          <a:stretch>
            <a:fillRect/>
          </a:stretch>
        </p:blipFill>
        <p:spPr>
          <a:xfrm>
            <a:off x="6019800" y="1752600"/>
            <a:ext cx="3140075" cy="3810000"/>
          </a:xfrm>
          <a:prstGeom prst="rect">
            <a:avLst/>
          </a:prstGeom>
          <a:noFill/>
          <a:ln w="9525" cap="flat" cmpd="sng">
            <a:solidFill>
              <a:srgbClr val="CC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circle(in)">
                                      <p:cBhvr>
                                        <p:cTn id="7" dur="2000"/>
                                        <p:tgtEl>
                                          <p:spTgt spid="2253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circle(in)">
                                      <p:cBhvr>
                                        <p:cTn id="15" dur="2000"/>
                                        <p:tgtEl>
                                          <p:spTgt spid="2253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2537"/>
                                        </p:tgtEl>
                                        <p:attrNameLst>
                                          <p:attrName>style.visibility</p:attrName>
                                        </p:attrNameLst>
                                      </p:cBhvr>
                                      <p:to>
                                        <p:strVal val="visible"/>
                                      </p:to>
                                    </p:set>
                                    <p:animEffect transition="in" filter="circle(in)">
                                      <p:cBhvr>
                                        <p:cTn id="23" dur="2000"/>
                                        <p:tgtEl>
                                          <p:spTgt spid="2253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heel(1)">
                                      <p:cBhvr>
                                        <p:cTn id="2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1587" y="0"/>
            <a:ext cx="9145587" cy="4191000"/>
            <a:chOff x="-1" y="-70"/>
            <a:chExt cx="5761" cy="2640"/>
          </a:xfrm>
        </p:grpSpPr>
        <p:pic>
          <p:nvPicPr>
            <p:cNvPr id="23556" name="Picture 4" descr="10c"/>
            <p:cNvPicPr>
              <a:picLocks noChangeAspect="1"/>
            </p:cNvPicPr>
            <p:nvPr/>
          </p:nvPicPr>
          <p:blipFill>
            <a:blip r:embed="rId2"/>
            <a:stretch>
              <a:fillRect/>
            </a:stretch>
          </p:blipFill>
          <p:spPr>
            <a:xfrm>
              <a:off x="0" y="-70"/>
              <a:ext cx="5760" cy="2640"/>
            </a:xfrm>
            <a:prstGeom prst="rect">
              <a:avLst/>
            </a:prstGeom>
            <a:noFill/>
            <a:ln w="9525">
              <a:noFill/>
            </a:ln>
          </p:spPr>
        </p:pic>
        <p:sp>
          <p:nvSpPr>
            <p:cNvPr id="23557" name="Text Box 5"/>
            <p:cNvSpPr txBox="1"/>
            <p:nvPr/>
          </p:nvSpPr>
          <p:spPr>
            <a:xfrm>
              <a:off x="-1" y="2327"/>
              <a:ext cx="5761" cy="233"/>
            </a:xfrm>
            <a:prstGeom prst="rect">
              <a:avLst/>
            </a:prstGeom>
            <a:solidFill>
              <a:srgbClr val="FFFFFF"/>
            </a:solidFill>
            <a:ln w="9525" cap="flat" cmpd="sng">
              <a:solidFill>
                <a:srgbClr val="0000FF"/>
              </a:solidFill>
              <a:prstDash val="solid"/>
              <a:miter/>
              <a:headEnd type="none" w="med" len="med"/>
              <a:tailEnd type="none" w="med" len="med"/>
            </a:ln>
          </p:spPr>
          <p:txBody>
            <a:bodyPr>
              <a:spAutoFit/>
            </a:bodyPr>
            <a:lstStyle/>
            <a:p>
              <a:pPr algn="ctr">
                <a:spcBef>
                  <a:spcPct val="50000"/>
                </a:spcBef>
              </a:pPr>
              <a:r>
                <a:rPr b="1" dirty="0">
                  <a:solidFill>
                    <a:srgbClr val="FF3300"/>
                  </a:solidFill>
                  <a:latin typeface="Times New Roman" panose="02020603050405020304" pitchFamily="18" charset="0"/>
                  <a:cs typeface="Times New Roman" panose="02020603050405020304" pitchFamily="18" charset="0"/>
                </a:rPr>
                <a:t>Siêu máy tính Roadrunner (IBM) tính hơn 1 triệu tỉ phép tính/s năm 2008</a:t>
              </a:r>
              <a:endParaRPr b="1" dirty="0">
                <a:solidFill>
                  <a:srgbClr val="FF3300"/>
                </a:solidFill>
                <a:latin typeface="Times New Roman" panose="02020603050405020304" pitchFamily="18" charset="0"/>
                <a:ea typeface="Times New Roman" panose="02020603050405020304" pitchFamily="18" charset="0"/>
              </a:endParaRPr>
            </a:p>
          </p:txBody>
        </p:sp>
      </p:grpSp>
      <p:sp>
        <p:nvSpPr>
          <p:cNvPr id="3" name="TextBox 2"/>
          <p:cNvSpPr txBox="1"/>
          <p:nvPr/>
        </p:nvSpPr>
        <p:spPr>
          <a:xfrm>
            <a:off x="76200" y="4191000"/>
            <a:ext cx="9067800" cy="2678113"/>
          </a:xfrm>
          <a:prstGeom prst="rect">
            <a:avLst/>
          </a:prstGeom>
          <a:noFill/>
          <a:ln w="9525">
            <a:noFill/>
          </a:ln>
        </p:spPr>
        <p:txBody>
          <a:bodyPr>
            <a:spAutoFit/>
          </a:bodyPr>
          <a:lstStyle/>
          <a:p>
            <a:r>
              <a:rPr lang="vi-VN" altLang="x-none" sz="2400" dirty="0">
                <a:latin typeface="Times New Roman" panose="02020603050405020304" pitchFamily="18" charset="0"/>
                <a:cs typeface="Times New Roman" panose="02020603050405020304" pitchFamily="18" charset="0"/>
              </a:rPr>
              <a:t>Máy tính trải qua nhiều thế hệ (2/1946), người Nhật đã sử dụng cỗ máy tính mô phỏng thế giới - ESC đặt trong mái vòm rộng 3.250m</a:t>
            </a:r>
            <a:r>
              <a:rPr lang="vi-VN" altLang="x-none" sz="2400" baseline="30000" dirty="0">
                <a:latin typeface="Times New Roman" panose="02020603050405020304" pitchFamily="18" charset="0"/>
                <a:cs typeface="Times New Roman" panose="02020603050405020304" pitchFamily="18" charset="0"/>
              </a:rPr>
              <a:t>2</a:t>
            </a:r>
            <a:r>
              <a:rPr lang="vi-VN" altLang="x-none" sz="2400" dirty="0">
                <a:latin typeface="Times New Roman" panose="02020603050405020304" pitchFamily="18" charset="0"/>
                <a:cs typeface="Times New Roman" panose="02020603050405020304" pitchFamily="18" charset="0"/>
              </a:rPr>
              <a:t>, trị giá 350 triệu USD giải </a:t>
            </a:r>
            <a:endParaRPr sz="2400" dirty="0">
              <a:latin typeface="Times New Roman" panose="02020603050405020304" pitchFamily="18" charset="0"/>
              <a:cs typeface="Times New Roman" panose="02020603050405020304" pitchFamily="18" charset="0"/>
            </a:endParaRPr>
          </a:p>
          <a:p>
            <a:r>
              <a:rPr lang="vi-VN" altLang="x-none" sz="2400" dirty="0">
                <a:latin typeface="Times New Roman" panose="02020603050405020304" pitchFamily="18" charset="0"/>
                <a:cs typeface="Times New Roman" panose="02020603050405020304" pitchFamily="18" charset="0"/>
              </a:rPr>
              <a:t>được 35.000 tỉ phép tính trong 1 giây. Với nhiệm vụ nghiên cứu sự nóng lên của trái</a:t>
            </a:r>
            <a:endParaRPr sz="2400" dirty="0">
              <a:latin typeface="Times New Roman" panose="02020603050405020304" pitchFamily="18" charset="0"/>
              <a:cs typeface="Times New Roman" panose="02020603050405020304" pitchFamily="18" charset="0"/>
            </a:endParaRPr>
          </a:p>
          <a:p>
            <a:r>
              <a:rPr lang="vi-VN" altLang="x-none" sz="2400" dirty="0">
                <a:latin typeface="Times New Roman" panose="02020603050405020304" pitchFamily="18" charset="0"/>
                <a:cs typeface="Times New Roman" panose="02020603050405020304" pitchFamily="18" charset="0"/>
              </a:rPr>
              <a:t> đất, dự báo chính xác tai hoạ của thiên tai, nghiên cứu các dự án sinh học...</a:t>
            </a:r>
            <a:endParaRPr sz="2400" dirty="0">
              <a:latin typeface="Times New Roman" panose="02020603050405020304" pitchFamily="18" charset="0"/>
              <a:ea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D:\THONG TIN MANG\Anh kim loai moi 12-12-07\Máy tiện CNC.jpg"/>
          <p:cNvPicPr>
            <a:picLocks noChangeAspect="1"/>
          </p:cNvPicPr>
          <p:nvPr/>
        </p:nvPicPr>
        <p:blipFill>
          <a:blip r:embed="rId2"/>
          <a:stretch>
            <a:fillRect/>
          </a:stretch>
        </p:blipFill>
        <p:spPr>
          <a:xfrm>
            <a:off x="0" y="0"/>
            <a:ext cx="4513263" cy="6324600"/>
          </a:xfrm>
          <a:prstGeom prst="rect">
            <a:avLst/>
          </a:prstGeom>
          <a:noFill/>
          <a:ln w="9525">
            <a:noFill/>
          </a:ln>
        </p:spPr>
      </p:pic>
      <p:sp>
        <p:nvSpPr>
          <p:cNvPr id="14341" name="TextBox 17"/>
          <p:cNvSpPr txBox="1"/>
          <p:nvPr/>
        </p:nvSpPr>
        <p:spPr>
          <a:xfrm>
            <a:off x="0" y="6338888"/>
            <a:ext cx="4513263" cy="519112"/>
          </a:xfrm>
          <a:prstGeom prst="rect">
            <a:avLst/>
          </a:prstGeom>
          <a:solidFill>
            <a:srgbClr val="FFFF00"/>
          </a:solidFill>
          <a:ln w="9525">
            <a:noFill/>
          </a:ln>
        </p:spPr>
        <p:txBody>
          <a:bodyPr>
            <a:spAutoFit/>
          </a:bodyPr>
          <a:lstStyle/>
          <a:p>
            <a:pPr algn="ctr" eaLnBrk="1" hangingPunct="1"/>
            <a:r>
              <a:rPr lang="en-US" altLang="en-US" sz="2800" dirty="0">
                <a:latin typeface="Times New Roman" panose="02020603050405020304" pitchFamily="18" charset="0"/>
                <a:cs typeface="Times New Roman" panose="02020603050405020304" pitchFamily="18" charset="0"/>
              </a:rPr>
              <a:t>Thế hệ máy tự động CNC</a:t>
            </a:r>
            <a:r>
              <a:rPr lang="en-US" altLang="en-US" sz="2800" dirty="0">
                <a:solidFill>
                  <a:schemeClr val="bg1"/>
                </a:solidFill>
                <a:latin typeface="Times New Roman" panose="02020603050405020304" pitchFamily="18" charset="0"/>
                <a:cs typeface="Times New Roman" panose="02020603050405020304" pitchFamily="18" charset="0"/>
              </a:rPr>
              <a:t>.</a:t>
            </a:r>
            <a:endParaRPr lang="en-US" altLang="en-US" sz="2800" dirty="0">
              <a:solidFill>
                <a:schemeClr val="bg1"/>
              </a:solidFill>
              <a:latin typeface="Times New Roman" panose="02020603050405020304" pitchFamily="18" charset="0"/>
              <a:ea typeface="Times New Roman" panose="02020603050405020304" pitchFamily="18" charset="0"/>
            </a:endParaRPr>
          </a:p>
        </p:txBody>
      </p:sp>
      <p:grpSp>
        <p:nvGrpSpPr>
          <p:cNvPr id="2" name="Group 8"/>
          <p:cNvGrpSpPr/>
          <p:nvPr/>
        </p:nvGrpSpPr>
        <p:grpSpPr>
          <a:xfrm>
            <a:off x="4495800" y="0"/>
            <a:ext cx="4648200" cy="6858000"/>
            <a:chOff x="2928" y="432"/>
            <a:chExt cx="2666" cy="3504"/>
          </a:xfrm>
        </p:grpSpPr>
        <p:sp>
          <p:nvSpPr>
            <p:cNvPr id="24581" name="Rectangle 9"/>
            <p:cNvSpPr/>
            <p:nvPr/>
          </p:nvSpPr>
          <p:spPr>
            <a:xfrm>
              <a:off x="2928" y="668"/>
              <a:ext cx="2662" cy="3268"/>
            </a:xfrm>
            <a:prstGeom prst="rect">
              <a:avLst/>
            </a:prstGeom>
            <a:solidFill>
              <a:schemeClr val="accent1"/>
            </a:solidFill>
            <a:ln w="9525" cap="flat" cmpd="sng">
              <a:solidFill>
                <a:schemeClr val="accent2"/>
              </a:solidFill>
              <a:prstDash val="solid"/>
              <a:miter/>
              <a:headEnd type="none" w="med" len="med"/>
              <a:tailEnd type="none" w="med" len="med"/>
            </a:ln>
          </p:spPr>
          <p:txBody>
            <a:bodyPr wrap="none" anchor="ctr" anchorCtr="0"/>
            <a:lstStyle/>
            <a:p>
              <a:pPr eaLnBrk="1" hangingPunct="1"/>
              <a:endParaRPr lang="en-US" altLang="en-US" sz="3200" dirty="0">
                <a:latin typeface=".VnTime" panose="020B7200000000000000" pitchFamily="34" charset="0"/>
              </a:endParaRPr>
            </a:p>
          </p:txBody>
        </p:sp>
        <p:sp>
          <p:nvSpPr>
            <p:cNvPr id="143370" name="Text Box 10"/>
            <p:cNvSpPr txBox="1">
              <a:spLocks noChangeArrowheads="1"/>
            </p:cNvSpPr>
            <p:nvPr/>
          </p:nvSpPr>
          <p:spPr bwMode="auto">
            <a:xfrm>
              <a:off x="2928" y="432"/>
              <a:ext cx="2666" cy="236"/>
            </a:xfrm>
            <a:prstGeom prst="rect">
              <a:avLst/>
            </a:prstGeom>
            <a:solidFill>
              <a:srgbClr val="FFFF00"/>
            </a:solidFill>
            <a:ln w="9525" algn="ctr">
              <a:solidFill>
                <a:schemeClr val="accent2"/>
              </a:solidFill>
              <a:miter lim="800000"/>
            </a:ln>
            <a:effectLst/>
          </p:spPr>
          <p:txBody>
            <a:bodyPr>
              <a:spAutoFit/>
            </a:bodyPr>
            <a:lstStyle/>
            <a:p>
              <a:pPr marR="0" algn="ctr" defTabSz="914400" eaLnBrk="1" hangingPunct="1">
                <a:spcBef>
                  <a:spcPct val="50000"/>
                </a:spcBef>
                <a:buClrTx/>
                <a:buSzTx/>
                <a:buFontTx/>
                <a:buNone/>
                <a:defRPr/>
              </a:pPr>
              <a:r>
                <a:rPr kumimoji="0" lang="en-US" sz="2400" kern="1200" cap="none" spc="0" normalizeH="0" baseline="0" noProof="0" dirty="0">
                  <a:solidFill>
                    <a:schemeClr val="bg2">
                      <a:lumMod val="10000"/>
                    </a:schemeClr>
                  </a:solidFill>
                  <a:latin typeface=".VnTime" panose="020B7200000000000000" pitchFamily="34" charset="0"/>
                  <a:ea typeface="+mn-ea"/>
                  <a:cs typeface="+mn-cs"/>
                </a:rPr>
                <a:t> </a:t>
              </a:r>
              <a:r>
                <a:rPr kumimoji="0" lang="en-US" sz="2000" b="1" kern="1200" cap="none" spc="0" normalizeH="0" baseline="0" noProof="0" dirty="0">
                  <a:solidFill>
                    <a:schemeClr val="bg2">
                      <a:lumMod val="10000"/>
                    </a:schemeClr>
                  </a:solidFill>
                  <a:effectLst>
                    <a:outerShdw blurRad="38100" dist="38100" dir="2700000" algn="tl">
                      <a:srgbClr val="FFFFFF"/>
                    </a:outerShdw>
                  </a:effectLst>
                  <a:latin typeface=".VnTime" panose="020B7200000000000000" pitchFamily="34" charset="0"/>
                  <a:ea typeface="+mn-ea"/>
                  <a:cs typeface="+mn-cs"/>
                </a:rPr>
                <a:t>H</a:t>
              </a:r>
              <a:r>
                <a:rPr kumimoji="0" lang="en-US" b="1" kern="1200" cap="none" spc="0" normalizeH="0" baseline="0" noProof="0" dirty="0">
                  <a:solidFill>
                    <a:schemeClr val="bg2">
                      <a:lumMod val="10000"/>
                    </a:schemeClr>
                  </a:solidFill>
                  <a:effectLst>
                    <a:outerShdw blurRad="38100" dist="38100" dir="2700000" algn="tl">
                      <a:srgbClr val="FFFFFF"/>
                    </a:outerShdw>
                  </a:effectLst>
                  <a:latin typeface="Tahoma" panose="020B0604030504040204" pitchFamily="34" charset="0"/>
                  <a:ea typeface="+mn-ea"/>
                  <a:cs typeface="+mn-cs"/>
                </a:rPr>
                <a:t>Ệ THỐNG MÁY BÁN HÀNG TỰ ĐỘNG</a:t>
              </a:r>
            </a:p>
          </p:txBody>
        </p:sp>
        <p:pic>
          <p:nvPicPr>
            <p:cNvPr id="24583" name="Picture 11" descr="small_104452[1]"/>
            <p:cNvPicPr>
              <a:picLocks noChangeAspect="1"/>
            </p:cNvPicPr>
            <p:nvPr/>
          </p:nvPicPr>
          <p:blipFill>
            <a:blip r:embed="rId3">
              <a:lum contrast="30000"/>
            </a:blip>
            <a:stretch>
              <a:fillRect/>
            </a:stretch>
          </p:blipFill>
          <p:spPr>
            <a:xfrm>
              <a:off x="2938" y="668"/>
              <a:ext cx="2656" cy="3268"/>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14341"/>
                                        </p:tgtEl>
                                        <p:attrNameLst>
                                          <p:attrName>style.visibility</p:attrName>
                                        </p:attrNameLst>
                                      </p:cBhvr>
                                      <p:to>
                                        <p:strVal val="visible"/>
                                      </p:to>
                                    </p:set>
                                    <p:animEffect transition="in" filter="circle(in)">
                                      <p:cBhvr>
                                        <p:cTn id="11" dur="2000"/>
                                        <p:tgtEl>
                                          <p:spTgt spid="1434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clipartbest.com/cliparts/dT8/5Xr/dT85Xroxc.png"/>
          <p:cNvPicPr>
            <a:picLocks noChangeAspect="1"/>
          </p:cNvPicPr>
          <p:nvPr/>
        </p:nvPicPr>
        <p:blipFill>
          <a:blip r:embed="rId3"/>
          <a:stretch>
            <a:fillRect/>
          </a:stretch>
        </p:blipFill>
        <p:spPr>
          <a:xfrm>
            <a:off x="0" y="609600"/>
            <a:ext cx="9144000" cy="6248400"/>
          </a:xfrm>
          <a:prstGeom prst="rect">
            <a:avLst/>
          </a:prstGeom>
          <a:noFill/>
          <a:ln w="9525">
            <a:noFill/>
          </a:ln>
        </p:spPr>
      </p:pic>
      <p:pic>
        <p:nvPicPr>
          <p:cNvPr id="25603" name="Picture 2" descr="http://www.clipartbest.com/cliparts/dT8/5Xr/dT85Xroxc.png"/>
          <p:cNvPicPr>
            <a:picLocks noChangeAspect="1"/>
          </p:cNvPicPr>
          <p:nvPr/>
        </p:nvPicPr>
        <p:blipFill>
          <a:blip r:embed="rId3"/>
          <a:stretch>
            <a:fillRect/>
          </a:stretch>
        </p:blipFill>
        <p:spPr>
          <a:xfrm>
            <a:off x="0" y="0"/>
            <a:ext cx="9144000" cy="685800"/>
          </a:xfrm>
          <a:prstGeom prst="rect">
            <a:avLst/>
          </a:prstGeom>
          <a:noFill/>
          <a:ln w="9525">
            <a:noFill/>
          </a:ln>
        </p:spPr>
      </p:pic>
      <p:sp>
        <p:nvSpPr>
          <p:cNvPr id="25604" name="Rectangle 6"/>
          <p:cNvSpPr/>
          <p:nvPr/>
        </p:nvSpPr>
        <p:spPr>
          <a:xfrm>
            <a:off x="381000" y="76200"/>
            <a:ext cx="8382000" cy="523875"/>
          </a:xfrm>
          <a:prstGeom prst="rect">
            <a:avLst/>
          </a:prstGeom>
          <a:noFill/>
          <a:ln w="9525">
            <a:noFill/>
          </a:ln>
        </p:spPr>
        <p:txBody>
          <a:bodyPr>
            <a:spAutoFit/>
          </a:bodyPr>
          <a:lstStyle/>
          <a:p>
            <a:pPr algn="ctr" eaLnBrk="1" hangingPunct="1"/>
            <a:r>
              <a:rPr lang="nl-NL" altLang="en-US" sz="2800" b="1" dirty="0">
                <a:solidFill>
                  <a:srgbClr val="FF0000"/>
                </a:solidFill>
                <a:latin typeface="Times New Roman" panose="02020603050405020304" pitchFamily="18" charset="0"/>
                <a:cs typeface="Times New Roman" panose="02020603050405020304" pitchFamily="18" charset="0"/>
              </a:rPr>
              <a:t>CÔNG CỤ SẢN XUẤT MỚI</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pic>
        <p:nvPicPr>
          <p:cNvPr id="25605" name="Picture 5" descr="Nguoi may asimo cua Honda Nhat ban"/>
          <p:cNvPicPr>
            <a:picLocks noChangeAspect="1"/>
          </p:cNvPicPr>
          <p:nvPr/>
        </p:nvPicPr>
        <p:blipFill>
          <a:blip r:embed="rId4">
            <a:lum contrast="30000"/>
          </a:blip>
          <a:stretch>
            <a:fillRect/>
          </a:stretch>
        </p:blipFill>
        <p:spPr>
          <a:xfrm>
            <a:off x="4724400" y="3810000"/>
            <a:ext cx="4038600" cy="2667000"/>
          </a:xfrm>
          <a:prstGeom prst="rect">
            <a:avLst/>
          </a:prstGeom>
          <a:noFill/>
          <a:ln w="9525" cap="flat" cmpd="sng">
            <a:solidFill>
              <a:schemeClr val="tx1"/>
            </a:solidFill>
            <a:prstDash val="solid"/>
            <a:miter/>
            <a:headEnd type="none" w="med" len="med"/>
            <a:tailEnd type="none" w="med" len="med"/>
          </a:ln>
        </p:spPr>
      </p:pic>
      <p:pic>
        <p:nvPicPr>
          <p:cNvPr id="25606" name="Picture 3" descr="industrial_robotics1"/>
          <p:cNvPicPr>
            <a:picLocks noChangeAspect="1"/>
          </p:cNvPicPr>
          <p:nvPr/>
        </p:nvPicPr>
        <p:blipFill>
          <a:blip r:embed="rId5">
            <a:lum contrast="40000"/>
          </a:blip>
          <a:stretch>
            <a:fillRect/>
          </a:stretch>
        </p:blipFill>
        <p:spPr>
          <a:xfrm>
            <a:off x="304800" y="3810000"/>
            <a:ext cx="4267200" cy="2686050"/>
          </a:xfrm>
          <a:prstGeom prst="rect">
            <a:avLst/>
          </a:prstGeom>
          <a:noFill/>
          <a:ln w="9525" cap="flat" cmpd="sng">
            <a:solidFill>
              <a:schemeClr val="tx1"/>
            </a:solidFill>
            <a:prstDash val="solid"/>
            <a:miter/>
            <a:headEnd type="none" w="med" len="med"/>
            <a:tailEnd type="none" w="med" len="med"/>
          </a:ln>
        </p:spPr>
      </p:pic>
      <p:pic>
        <p:nvPicPr>
          <p:cNvPr id="25607" name="Picture 9" descr="1-Agirbank"/>
          <p:cNvPicPr>
            <a:picLocks noChangeAspect="1"/>
          </p:cNvPicPr>
          <p:nvPr/>
        </p:nvPicPr>
        <p:blipFill>
          <a:blip r:embed="rId6">
            <a:lum contrast="30000"/>
          </a:blip>
          <a:stretch>
            <a:fillRect/>
          </a:stretch>
        </p:blipFill>
        <p:spPr>
          <a:xfrm>
            <a:off x="4724400" y="914400"/>
            <a:ext cx="4038600" cy="2819400"/>
          </a:xfrm>
          <a:prstGeom prst="rect">
            <a:avLst/>
          </a:prstGeom>
          <a:noFill/>
          <a:ln w="9525" cap="flat" cmpd="sng">
            <a:solidFill>
              <a:schemeClr val="tx1"/>
            </a:solidFill>
            <a:prstDash val="solid"/>
            <a:miter/>
            <a:headEnd type="none" w="med" len="med"/>
            <a:tailEnd type="none" w="med" len="med"/>
          </a:ln>
        </p:spPr>
      </p:pic>
      <p:pic>
        <p:nvPicPr>
          <p:cNvPr id="25608" name="Picture 19" descr="may-ban-hang-tu-dong"/>
          <p:cNvPicPr>
            <a:picLocks noChangeAspect="1"/>
          </p:cNvPicPr>
          <p:nvPr/>
        </p:nvPicPr>
        <p:blipFill>
          <a:blip r:embed="rId7">
            <a:lum contrast="40000"/>
          </a:blip>
          <a:stretch>
            <a:fillRect/>
          </a:stretch>
        </p:blipFill>
        <p:spPr>
          <a:xfrm>
            <a:off x="304800" y="914400"/>
            <a:ext cx="4267200" cy="2819400"/>
          </a:xfrm>
          <a:prstGeom prst="rect">
            <a:avLst/>
          </a:prstGeom>
          <a:noFill/>
          <a:ln w="9525" cap="flat" cmpd="sng">
            <a:solidFill>
              <a:schemeClr val="tx1"/>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circle(in)">
                                      <p:cBhvr>
                                        <p:cTn id="7" dur="2000"/>
                                        <p:tgtEl>
                                          <p:spTgt spid="25608"/>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5607"/>
                                        </p:tgtEl>
                                        <p:attrNameLst>
                                          <p:attrName>style.visibility</p:attrName>
                                        </p:attrNameLst>
                                      </p:cBhvr>
                                      <p:to>
                                        <p:strVal val="visible"/>
                                      </p:to>
                                    </p:set>
                                    <p:animEffect transition="in" filter="circle(in)">
                                      <p:cBhvr>
                                        <p:cTn id="11" dur="2000"/>
                                        <p:tgtEl>
                                          <p:spTgt spid="25607"/>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25606"/>
                                        </p:tgtEl>
                                        <p:attrNameLst>
                                          <p:attrName>style.visibility</p:attrName>
                                        </p:attrNameLst>
                                      </p:cBhvr>
                                      <p:to>
                                        <p:strVal val="visible"/>
                                      </p:to>
                                    </p:set>
                                    <p:animEffect transition="in" filter="circle(in)">
                                      <p:cBhvr>
                                        <p:cTn id="15" dur="2000"/>
                                        <p:tgtEl>
                                          <p:spTgt spid="25606"/>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25605"/>
                                        </p:tgtEl>
                                        <p:attrNameLst>
                                          <p:attrName>style.visibility</p:attrName>
                                        </p:attrNameLst>
                                      </p:cBhvr>
                                      <p:to>
                                        <p:strVal val="visible"/>
                                      </p:to>
                                    </p:set>
                                    <p:animEffect transition="in" filter="circle(in)">
                                      <p:cBhvr>
                                        <p:cTn id="19" dur="2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ImageView"/>
          <p:cNvPicPr>
            <a:picLocks noChangeAspect="1"/>
          </p:cNvPicPr>
          <p:nvPr/>
        </p:nvPicPr>
        <p:blipFill>
          <a:blip r:embed="rId2"/>
          <a:stretch>
            <a:fillRect/>
          </a:stretch>
        </p:blipFill>
        <p:spPr>
          <a:xfrm>
            <a:off x="0" y="0"/>
            <a:ext cx="4481513" cy="4876800"/>
          </a:xfrm>
          <a:prstGeom prst="rect">
            <a:avLst/>
          </a:prstGeom>
          <a:noFill/>
          <a:ln w="9525" cap="flat" cmpd="sng">
            <a:solidFill>
              <a:schemeClr val="accent1"/>
            </a:solidFill>
            <a:prstDash val="solid"/>
            <a:miter/>
            <a:headEnd type="none" w="med" len="med"/>
            <a:tailEnd type="none" w="med" len="med"/>
          </a:ln>
        </p:spPr>
      </p:pic>
      <p:pic>
        <p:nvPicPr>
          <p:cNvPr id="14344" name="Picture 8" descr="Robot_DOERRI2"/>
          <p:cNvPicPr>
            <a:picLocks noChangeAspect="1"/>
          </p:cNvPicPr>
          <p:nvPr/>
        </p:nvPicPr>
        <p:blipFill>
          <a:blip r:embed="rId3"/>
          <a:stretch>
            <a:fillRect/>
          </a:stretch>
        </p:blipFill>
        <p:spPr>
          <a:xfrm>
            <a:off x="4462463" y="0"/>
            <a:ext cx="4681537" cy="4876800"/>
          </a:xfrm>
          <a:prstGeom prst="rect">
            <a:avLst/>
          </a:prstGeom>
          <a:noFill/>
          <a:ln w="9525" cap="flat" cmpd="sng">
            <a:solidFill>
              <a:schemeClr val="accent1"/>
            </a:solidFill>
            <a:prstDash val="solid"/>
            <a:miter/>
            <a:headEnd type="none" w="med" len="med"/>
            <a:tailEnd type="none" w="med" len="med"/>
          </a:ln>
        </p:spPr>
      </p:pic>
      <p:sp>
        <p:nvSpPr>
          <p:cNvPr id="3" name="Up Arrow Callout 2"/>
          <p:cNvSpPr/>
          <p:nvPr/>
        </p:nvSpPr>
        <p:spPr>
          <a:xfrm>
            <a:off x="152400" y="4900613"/>
            <a:ext cx="3810000" cy="18288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Robot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thám</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hiểm</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sao</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hoả</a:t>
            </a: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Up Arrow Callout 3"/>
          <p:cNvSpPr/>
          <p:nvPr/>
        </p:nvSpPr>
        <p:spPr>
          <a:xfrm>
            <a:off x="5035550" y="4905375"/>
            <a:ext cx="3886200" cy="18288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Robot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thăm</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dò</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đáy</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biển</a:t>
            </a: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circle(in)">
                                      <p:cBhvr>
                                        <p:cTn id="7" dur="2000"/>
                                        <p:tgtEl>
                                          <p:spTgt spid="1434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4344"/>
                                        </p:tgtEl>
                                        <p:attrNameLst>
                                          <p:attrName>style.visibility</p:attrName>
                                        </p:attrNameLst>
                                      </p:cBhvr>
                                      <p:to>
                                        <p:strVal val="visible"/>
                                      </p:to>
                                    </p:set>
                                    <p:animEffect transition="in" filter="circle(in)">
                                      <p:cBhvr>
                                        <p:cTn id="15" dur="2000"/>
                                        <p:tgtEl>
                                          <p:spTgt spid="1434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asimo-tu-hao-cong-nghe-cua-nguoi-nhat-hinh-1.jpg"/>
          <p:cNvPicPr>
            <a:picLocks noChangeAspect="1"/>
          </p:cNvPicPr>
          <p:nvPr/>
        </p:nvPicPr>
        <p:blipFill>
          <a:blip r:embed="rId3"/>
          <a:stretch>
            <a:fillRect/>
          </a:stretch>
        </p:blipFill>
        <p:spPr>
          <a:xfrm>
            <a:off x="0" y="0"/>
            <a:ext cx="2819400" cy="4857750"/>
          </a:xfrm>
          <a:prstGeom prst="rect">
            <a:avLst/>
          </a:prstGeom>
          <a:noFill/>
          <a:ln w="9525">
            <a:noFill/>
          </a:ln>
        </p:spPr>
      </p:pic>
      <p:sp>
        <p:nvSpPr>
          <p:cNvPr id="2" name="TextBox 1"/>
          <p:cNvSpPr txBox="1">
            <a:spLocks noChangeArrowheads="1"/>
          </p:cNvSpPr>
          <p:nvPr/>
        </p:nvSpPr>
        <p:spPr bwMode="auto">
          <a:xfrm>
            <a:off x="61913" y="5143500"/>
            <a:ext cx="2695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b="1" dirty="0">
                <a:solidFill>
                  <a:srgbClr val="021B2B"/>
                </a:solidFill>
                <a:latin typeface="Times New Roman" panose="02020603050405020304" pitchFamily="18" charset="0"/>
                <a:cs typeface="Times New Roman" panose="02020603050405020304" pitchFamily="18" charset="0"/>
              </a:rPr>
              <a:t>Rô-bôt ASIMO, rô-bốt đầu tiên có khả năng leo cầu thang, l</a:t>
            </a:r>
            <a:r>
              <a:rPr lang="en-US" altLang="en-US" b="1" dirty="0">
                <a:solidFill>
                  <a:srgbClr val="021B2B"/>
                </a:solidFill>
                <a:latin typeface="Times New Roman" panose="02020603050405020304" pitchFamily="18" charset="0"/>
                <a:ea typeface="Times New Roman" panose="02020603050405020304" pitchFamily="18" charset="0"/>
              </a:rPr>
              <a:t>à</a:t>
            </a:r>
            <a:r>
              <a:rPr lang="en-US" altLang="en-US" b="1" dirty="0">
                <a:solidFill>
                  <a:srgbClr val="021B2B"/>
                </a:solidFill>
                <a:latin typeface="Times New Roman" panose="02020603050405020304" pitchFamily="18" charset="0"/>
                <a:cs typeface="Times New Roman" panose="02020603050405020304" pitchFamily="18" charset="0"/>
              </a:rPr>
              <a:t>m việc độc lập, có thề được điều khiển bằng giọng nói</a:t>
            </a:r>
            <a:endParaRPr lang="en-US" altLang="en-US" b="1" dirty="0">
              <a:solidFill>
                <a:srgbClr val="021B2B"/>
              </a:solidFill>
              <a:latin typeface="Times New Roman" panose="02020603050405020304" pitchFamily="18" charset="0"/>
              <a:ea typeface="Times New Roman" panose="02020603050405020304" pitchFamily="18" charset="0"/>
            </a:endParaRPr>
          </a:p>
        </p:txBody>
      </p:sp>
      <p:pic>
        <p:nvPicPr>
          <p:cNvPr id="3" name="Picture 2" descr="C:\Users\Administrator\Desktop\2679097_Tinhte.vn-Toshiba-robot-CES-2015-16.jpg"/>
          <p:cNvPicPr>
            <a:picLocks noChangeAspect="1"/>
          </p:cNvPicPr>
          <p:nvPr/>
        </p:nvPicPr>
        <p:blipFill>
          <a:blip r:embed="rId4"/>
          <a:stretch>
            <a:fillRect/>
          </a:stretch>
        </p:blipFill>
        <p:spPr>
          <a:xfrm>
            <a:off x="2757488" y="0"/>
            <a:ext cx="3251200" cy="4857750"/>
          </a:xfrm>
          <a:prstGeom prst="rect">
            <a:avLst/>
          </a:prstGeom>
          <a:noFill/>
          <a:ln w="9525">
            <a:noFill/>
          </a:ln>
        </p:spPr>
      </p:pic>
      <p:sp>
        <p:nvSpPr>
          <p:cNvPr id="4" name="TextBox 3"/>
          <p:cNvSpPr txBox="1">
            <a:spLocks noChangeArrowheads="1"/>
          </p:cNvSpPr>
          <p:nvPr/>
        </p:nvSpPr>
        <p:spPr bwMode="auto">
          <a:xfrm>
            <a:off x="2889250" y="5137150"/>
            <a:ext cx="28606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000" b="1" dirty="0">
                <a:solidFill>
                  <a:srgbClr val="021B2B"/>
                </a:solidFill>
                <a:latin typeface="Times New Roman" panose="02020603050405020304" pitchFamily="18" charset="0"/>
                <a:cs typeface="Times New Roman" panose="02020603050405020304" pitchFamily="18" charset="0"/>
              </a:rPr>
              <a:t>Rô-bốt Chihira Aico, có thể ch</a:t>
            </a:r>
            <a:r>
              <a:rPr lang="vi-VN" altLang="en-US" sz="2000" b="1" dirty="0">
                <a:solidFill>
                  <a:srgbClr val="021B2B"/>
                </a:solidFill>
                <a:latin typeface="Times New Roman" panose="02020603050405020304" pitchFamily="18" charset="0"/>
                <a:cs typeface="Times New Roman" panose="02020603050405020304" pitchFamily="18" charset="0"/>
              </a:rPr>
              <a:t>uyển động linh hoạt, có thể cười, khó</a:t>
            </a:r>
            <a:r>
              <a:rPr lang="en-US" altLang="en-US" sz="2000" b="1" dirty="0">
                <a:solidFill>
                  <a:srgbClr val="021B2B"/>
                </a:solidFill>
                <a:latin typeface="Times New Roman" panose="02020603050405020304" pitchFamily="18" charset="0"/>
                <a:cs typeface="Times New Roman" panose="02020603050405020304" pitchFamily="18" charset="0"/>
              </a:rPr>
              <a:t>c</a:t>
            </a:r>
            <a:r>
              <a:rPr lang="vi-VN" altLang="en-US" sz="2000" b="1" dirty="0">
                <a:solidFill>
                  <a:srgbClr val="021B2B"/>
                </a:solidFill>
                <a:latin typeface="Times New Roman" panose="02020603050405020304" pitchFamily="18" charset="0"/>
                <a:cs typeface="Times New Roman" panose="02020603050405020304" pitchFamily="18" charset="0"/>
              </a:rPr>
              <a:t> v</a:t>
            </a:r>
            <a:r>
              <a:rPr lang="vi-VN" altLang="en-US" sz="2000" b="1" dirty="0">
                <a:solidFill>
                  <a:srgbClr val="021B2B"/>
                </a:solidFill>
                <a:latin typeface="Times New Roman" panose="02020603050405020304" pitchFamily="18" charset="0"/>
                <a:ea typeface="Times New Roman" panose="02020603050405020304" pitchFamily="18" charset="0"/>
              </a:rPr>
              <a:t>à</a:t>
            </a:r>
            <a:r>
              <a:rPr lang="vi-VN" altLang="en-US" sz="2000" b="1" dirty="0">
                <a:solidFill>
                  <a:srgbClr val="021B2B"/>
                </a:solidFill>
                <a:latin typeface="Times New Roman" panose="02020603050405020304" pitchFamily="18" charset="0"/>
                <a:cs typeface="Times New Roman" panose="02020603050405020304" pitchFamily="18" charset="0"/>
              </a:rPr>
              <a:t> thể hiện nhiều trạng thái khác nhau </a:t>
            </a:r>
            <a:r>
              <a:rPr lang="en-US" altLang="en-US" sz="2000" b="1" dirty="0">
                <a:solidFill>
                  <a:srgbClr val="021B2B"/>
                </a:solidFill>
                <a:latin typeface="Times New Roman" panose="02020603050405020304" pitchFamily="18" charset="0"/>
                <a:cs typeface="Times New Roman" panose="02020603050405020304" pitchFamily="18" charset="0"/>
              </a:rPr>
              <a:t> </a:t>
            </a:r>
            <a:endParaRPr lang="en-US" altLang="en-US" sz="2000" b="1" dirty="0">
              <a:solidFill>
                <a:srgbClr val="021B2B"/>
              </a:solidFill>
              <a:latin typeface="Times New Roman" panose="02020603050405020304" pitchFamily="18" charset="0"/>
              <a:ea typeface="Times New Roman" panose="02020603050405020304" pitchFamily="18" charset="0"/>
            </a:endParaRPr>
          </a:p>
        </p:txBody>
      </p:sp>
      <p:pic>
        <p:nvPicPr>
          <p:cNvPr id="7" name="Picture 3" descr="sieumaytinh Roadrunner cua IBM"/>
          <p:cNvPicPr>
            <a:picLocks noChangeAspect="1"/>
          </p:cNvPicPr>
          <p:nvPr/>
        </p:nvPicPr>
        <p:blipFill>
          <a:blip r:embed="rId5"/>
          <a:stretch>
            <a:fillRect/>
          </a:stretch>
        </p:blipFill>
        <p:spPr>
          <a:xfrm>
            <a:off x="5975350" y="0"/>
            <a:ext cx="3168650" cy="4857750"/>
          </a:xfrm>
          <a:prstGeom prst="rect">
            <a:avLst/>
          </a:prstGeom>
          <a:noFill/>
          <a:ln w="9525">
            <a:noFill/>
          </a:ln>
        </p:spPr>
      </p:pic>
      <p:sp>
        <p:nvSpPr>
          <p:cNvPr id="9" name="TextBox 8"/>
          <p:cNvSpPr txBox="1">
            <a:spLocks noChangeArrowheads="1"/>
          </p:cNvSpPr>
          <p:nvPr/>
        </p:nvSpPr>
        <p:spPr bwMode="auto">
          <a:xfrm>
            <a:off x="6019800" y="5421313"/>
            <a:ext cx="312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vi-VN" altLang="en-US" b="1" dirty="0">
                <a:solidFill>
                  <a:srgbClr val="021B2B"/>
                </a:solidFill>
                <a:latin typeface="Times New Roman" panose="02020603050405020304" pitchFamily="18" charset="0"/>
                <a:cs typeface="Times New Roman" panose="02020603050405020304" pitchFamily="18" charset="0"/>
              </a:rPr>
              <a:t>‘Siêu máy tính’ Roadrunner của hãng IBM có thề thực hiện 1,027 triệu tỉ phép tính/ giây</a:t>
            </a:r>
            <a:endParaRPr lang="en-US" altLang="en-US" b="1" dirty="0">
              <a:solidFill>
                <a:srgbClr val="021B2B"/>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6"/>
          <p:cNvSpPr>
            <a:spLocks noTextEdit="1"/>
          </p:cNvSpPr>
          <p:nvPr/>
        </p:nvSpPr>
        <p:spPr>
          <a:xfrm>
            <a:off x="457200" y="1828800"/>
            <a:ext cx="8077200" cy="1828800"/>
          </a:xfrm>
          <a:prstGeom prst="rect">
            <a:avLst/>
          </a:prstGeom>
        </p:spPr>
        <p:txBody>
          <a:bodyPr wrap="none" fromWordArt="1">
            <a:prstTxWarp prst="textPlain">
              <a:avLst>
                <a:gd name="adj" fmla="val 50000"/>
              </a:avLst>
            </a:prstTxWarp>
            <a:normAutofit/>
          </a:bodyPr>
          <a:lstStyle/>
          <a:p>
            <a:pPr algn="ctr"/>
            <a:r>
              <a:rPr lang="en-US" sz="3200" b="1">
                <a:solidFill>
                  <a:schemeClr val="tx1"/>
                </a:soli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rPr>
              <a:t> </a:t>
            </a:r>
          </a:p>
          <a:p>
            <a:pPr algn="ctr"/>
            <a:endParaRPr lang="en-US" sz="3200" b="1">
              <a:solidFill>
                <a:schemeClr val="tx1"/>
              </a:soli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endParaRPr>
          </a:p>
        </p:txBody>
      </p:sp>
      <p:pic>
        <p:nvPicPr>
          <p:cNvPr id="10243" name="Picture 7" descr="POINSET2"/>
          <p:cNvPicPr>
            <a:picLocks noChangeAspect="1"/>
          </p:cNvPicPr>
          <p:nvPr/>
        </p:nvPicPr>
        <p:blipFill>
          <a:blip r:embed="rId2">
            <a:lum bright="12000"/>
          </a:blip>
          <a:stretch>
            <a:fillRect/>
          </a:stretch>
        </p:blipFill>
        <p:spPr>
          <a:xfrm rot="-5400000">
            <a:off x="87313" y="5116513"/>
            <a:ext cx="1652587" cy="1828800"/>
          </a:xfrm>
          <a:prstGeom prst="rect">
            <a:avLst/>
          </a:prstGeom>
          <a:noFill/>
          <a:ln w="9525">
            <a:noFill/>
          </a:ln>
        </p:spPr>
      </p:pic>
      <p:pic>
        <p:nvPicPr>
          <p:cNvPr id="10244" name="Picture 8" descr="POINSET2"/>
          <p:cNvPicPr>
            <a:picLocks noChangeAspect="1"/>
          </p:cNvPicPr>
          <p:nvPr/>
        </p:nvPicPr>
        <p:blipFill>
          <a:blip r:embed="rId2">
            <a:lum bright="12000"/>
          </a:blip>
          <a:stretch>
            <a:fillRect/>
          </a:stretch>
        </p:blipFill>
        <p:spPr>
          <a:xfrm>
            <a:off x="0" y="0"/>
            <a:ext cx="1652588" cy="1828800"/>
          </a:xfrm>
          <a:prstGeom prst="rect">
            <a:avLst/>
          </a:prstGeom>
          <a:noFill/>
          <a:ln w="9525">
            <a:noFill/>
          </a:ln>
        </p:spPr>
      </p:pic>
      <p:pic>
        <p:nvPicPr>
          <p:cNvPr id="10245" name="Picture 9" descr="POINSET2"/>
          <p:cNvPicPr>
            <a:picLocks noChangeAspect="1"/>
          </p:cNvPicPr>
          <p:nvPr/>
        </p:nvPicPr>
        <p:blipFill>
          <a:blip r:embed="rId2">
            <a:lum bright="12000"/>
          </a:blip>
          <a:stretch>
            <a:fillRect/>
          </a:stretch>
        </p:blipFill>
        <p:spPr>
          <a:xfrm rot="5400000">
            <a:off x="7554913" y="-87312"/>
            <a:ext cx="1652587" cy="1828800"/>
          </a:xfrm>
          <a:prstGeom prst="rect">
            <a:avLst/>
          </a:prstGeom>
          <a:noFill/>
          <a:ln w="9525">
            <a:noFill/>
          </a:ln>
        </p:spPr>
      </p:pic>
      <p:pic>
        <p:nvPicPr>
          <p:cNvPr id="10246" name="Picture 10" descr="POINSET2"/>
          <p:cNvPicPr>
            <a:picLocks noChangeAspect="1"/>
          </p:cNvPicPr>
          <p:nvPr/>
        </p:nvPicPr>
        <p:blipFill>
          <a:blip r:embed="rId2">
            <a:lum bright="12000"/>
          </a:blip>
          <a:stretch>
            <a:fillRect/>
          </a:stretch>
        </p:blipFill>
        <p:spPr>
          <a:xfrm rot="10800000">
            <a:off x="7491413" y="5029200"/>
            <a:ext cx="1652587" cy="1828800"/>
          </a:xfrm>
          <a:prstGeom prst="rect">
            <a:avLst/>
          </a:prstGeom>
          <a:noFill/>
          <a:ln w="9525">
            <a:noFill/>
          </a:ln>
        </p:spPr>
      </p:pic>
      <p:pic>
        <p:nvPicPr>
          <p:cNvPr id="10247" name="Picture 4" descr="Related image"/>
          <p:cNvPicPr>
            <a:picLocks noChangeAspect="1"/>
          </p:cNvPicPr>
          <p:nvPr/>
        </p:nvPicPr>
        <p:blipFill>
          <a:blip r:embed="rId3">
            <a:lum contrast="30000"/>
          </a:blip>
          <a:stretch>
            <a:fillRect/>
          </a:stretch>
        </p:blipFill>
        <p:spPr>
          <a:xfrm>
            <a:off x="4800600" y="533400"/>
            <a:ext cx="3927475" cy="3276600"/>
          </a:xfrm>
          <a:prstGeom prst="rect">
            <a:avLst/>
          </a:prstGeom>
          <a:noFill/>
          <a:ln w="9525">
            <a:noFill/>
          </a:ln>
        </p:spPr>
      </p:pic>
      <p:pic>
        <p:nvPicPr>
          <p:cNvPr id="10248" name="Picture 13" descr="cuu dolly"/>
          <p:cNvPicPr>
            <a:picLocks noChangeAspect="1"/>
          </p:cNvPicPr>
          <p:nvPr/>
        </p:nvPicPr>
        <p:blipFill>
          <a:blip r:embed="rId4"/>
          <a:stretch>
            <a:fillRect/>
          </a:stretch>
        </p:blipFill>
        <p:spPr>
          <a:xfrm>
            <a:off x="609600" y="533400"/>
            <a:ext cx="4038600" cy="3276600"/>
          </a:xfrm>
          <a:prstGeom prst="rect">
            <a:avLst/>
          </a:prstGeom>
          <a:noFill/>
          <a:ln w="9525">
            <a:noFill/>
          </a:ln>
        </p:spPr>
      </p:pic>
      <p:pic>
        <p:nvPicPr>
          <p:cNvPr id="12" name="Picture 2" descr="C:\Users\Administrator\Desktop\asimo-tu-hao-cong-nghe-cua-nguoi-nhat-hinh-1.jpg"/>
          <p:cNvPicPr>
            <a:picLocks noChangeAspect="1"/>
          </p:cNvPicPr>
          <p:nvPr/>
        </p:nvPicPr>
        <p:blipFill>
          <a:blip r:embed="rId5"/>
          <a:stretch>
            <a:fillRect/>
          </a:stretch>
        </p:blipFill>
        <p:spPr>
          <a:xfrm>
            <a:off x="4800600" y="3886200"/>
            <a:ext cx="3962400" cy="2743200"/>
          </a:xfrm>
          <a:prstGeom prst="rect">
            <a:avLst/>
          </a:prstGeom>
          <a:noFill/>
          <a:ln w="9525">
            <a:noFill/>
          </a:ln>
        </p:spPr>
      </p:pic>
      <p:pic>
        <p:nvPicPr>
          <p:cNvPr id="10250" name="Picture 11" descr="1-Agirbank"/>
          <p:cNvPicPr>
            <a:picLocks noChangeAspect="1"/>
          </p:cNvPicPr>
          <p:nvPr/>
        </p:nvPicPr>
        <p:blipFill>
          <a:blip r:embed="rId6"/>
          <a:stretch>
            <a:fillRect/>
          </a:stretch>
        </p:blipFill>
        <p:spPr>
          <a:xfrm>
            <a:off x="609600" y="3962400"/>
            <a:ext cx="4038600" cy="2698750"/>
          </a:xfrm>
          <a:prstGeom prst="rect">
            <a:avLst/>
          </a:prstGeom>
          <a:noFill/>
          <a:ln w="9525" cap="flat" cmpd="sng">
            <a:solidFill>
              <a:srgbClr val="CC0000"/>
            </a:solidFill>
            <a:prstDash val="solid"/>
            <a:miter/>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wheel(1)">
                                      <p:cBhvr>
                                        <p:cTn id="7" dur="2000"/>
                                        <p:tgtEl>
                                          <p:spTgt spid="10248"/>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0247"/>
                                        </p:tgtEl>
                                        <p:attrNameLst>
                                          <p:attrName>style.visibility</p:attrName>
                                        </p:attrNameLst>
                                      </p:cBhvr>
                                      <p:to>
                                        <p:strVal val="visible"/>
                                      </p:to>
                                    </p:set>
                                    <p:animEffect transition="in" filter="wheel(1)">
                                      <p:cBhvr>
                                        <p:cTn id="11" dur="2000"/>
                                        <p:tgtEl>
                                          <p:spTgt spid="10247"/>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10250"/>
                                        </p:tgtEl>
                                        <p:attrNameLst>
                                          <p:attrName>style.visibility</p:attrName>
                                        </p:attrNameLst>
                                      </p:cBhvr>
                                      <p:to>
                                        <p:strVal val="visible"/>
                                      </p:to>
                                    </p:set>
                                    <p:animEffect transition="in" filter="wheel(1)">
                                      <p:cBhvr>
                                        <p:cTn id="19" dur="20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p:nvPr/>
        </p:nvSpPr>
        <p:spPr>
          <a:xfrm>
            <a:off x="4011613" y="217488"/>
            <a:ext cx="1116012" cy="460375"/>
          </a:xfrm>
          <a:prstGeom prst="rect">
            <a:avLst/>
          </a:prstGeom>
          <a:noFill/>
          <a:ln w="12700">
            <a:noFill/>
          </a:ln>
        </p:spPr>
        <p:txBody>
          <a:bodyPr wrap="none">
            <a:spAutoFit/>
          </a:bodyPr>
          <a:lstStyle/>
          <a:p>
            <a:pPr algn="ctr">
              <a:spcBef>
                <a:spcPct val="50000"/>
              </a:spcBef>
            </a:pPr>
            <a:r>
              <a:rPr lang="en-US" altLang="en-US" sz="2400" b="1" dirty="0">
                <a:solidFill>
                  <a:srgbClr val="1D08B8"/>
                </a:solidFill>
                <a:latin typeface="Times New Roman" panose="02020603050405020304" pitchFamily="18" charset="0"/>
                <a:cs typeface="Times New Roman" panose="02020603050405020304" pitchFamily="18" charset="0"/>
              </a:rPr>
              <a:t>B</a:t>
            </a:r>
            <a:r>
              <a:rPr lang="en-US" altLang="en-US" sz="2400" b="1" dirty="0">
                <a:solidFill>
                  <a:srgbClr val="1D08B8"/>
                </a:solidFill>
                <a:latin typeface="Times New Roman" panose="02020603050405020304" pitchFamily="18" charset="0"/>
                <a:ea typeface="Times New Roman" panose="02020603050405020304" pitchFamily="18" charset="0"/>
              </a:rPr>
              <a:t>à</a:t>
            </a:r>
            <a:r>
              <a:rPr lang="en-US" altLang="en-US" sz="2400" b="1" dirty="0">
                <a:solidFill>
                  <a:srgbClr val="1D08B8"/>
                </a:solidFill>
                <a:latin typeface="Times New Roman" panose="02020603050405020304" pitchFamily="18" charset="0"/>
                <a:cs typeface="Times New Roman" panose="02020603050405020304" pitchFamily="18" charset="0"/>
              </a:rPr>
              <a:t>i 12:</a:t>
            </a:r>
            <a:endParaRPr lang="en-US" altLang="en-US" sz="2400" b="1" dirty="0">
              <a:solidFill>
                <a:srgbClr val="1D08B8"/>
              </a:solidFill>
              <a:latin typeface="Times New Roman" panose="02020603050405020304" pitchFamily="18" charset="0"/>
              <a:ea typeface="Times New Roman" panose="02020603050405020304" pitchFamily="18" charset="0"/>
            </a:endParaRPr>
          </a:p>
        </p:txBody>
      </p:sp>
      <p:sp>
        <p:nvSpPr>
          <p:cNvPr id="28675" name="Rectangle 8"/>
          <p:cNvSpPr/>
          <p:nvPr/>
        </p:nvSpPr>
        <p:spPr>
          <a:xfrm>
            <a:off x="-60325" y="882650"/>
            <a:ext cx="9144000" cy="830263"/>
          </a:xfrm>
          <a:prstGeom prst="rect">
            <a:avLst/>
          </a:prstGeom>
          <a:noFill/>
          <a:ln w="12700">
            <a:noFill/>
          </a:ln>
        </p:spPr>
        <p:txBody>
          <a:bodyPr>
            <a:spAutoFit/>
          </a:bodyPr>
          <a:lstStyle/>
          <a:p>
            <a:pPr algn="ctr">
              <a:spcBef>
                <a:spcPct val="50000"/>
              </a:spcBef>
            </a:pPr>
            <a:r>
              <a:rPr lang="en-US" altLang="en-US" sz="2400" b="1" dirty="0">
                <a:solidFill>
                  <a:srgbClr val="1D08B8"/>
                </a:solidFill>
                <a:latin typeface="Times New Roman" panose="02020603050405020304" pitchFamily="18" charset="0"/>
                <a:cs typeface="Times New Roman" panose="02020603050405020304" pitchFamily="18" charset="0"/>
              </a:rPr>
              <a:t>NHỮNG THÀNH TỰU CHỦ YẾU VÀ Ý NGHĨA LỊCH SỬ CỦA CÁCH MẠNG KHOA HỌC – KĨ THUẬT</a:t>
            </a:r>
            <a:endParaRPr lang="en-US" altLang="en-US" sz="2400" b="1" dirty="0">
              <a:solidFill>
                <a:srgbClr val="1D08B8"/>
              </a:solidFill>
              <a:latin typeface="Times New Roman" panose="02020603050405020304" pitchFamily="18" charset="0"/>
              <a:ea typeface="Times New Roman" panose="02020603050405020304" pitchFamily="18" charset="0"/>
            </a:endParaRPr>
          </a:p>
        </p:txBody>
      </p:sp>
      <p:sp>
        <p:nvSpPr>
          <p:cNvPr id="10" name="Rectangle 9"/>
          <p:cNvSpPr>
            <a:spLocks noChangeArrowheads="1"/>
          </p:cNvSpPr>
          <p:nvPr/>
        </p:nvSpPr>
        <p:spPr bwMode="auto">
          <a:xfrm>
            <a:off x="4267200" y="2846388"/>
            <a:ext cx="4648200" cy="3756025"/>
          </a:xfrm>
          <a:prstGeom prst="rect">
            <a:avLst/>
          </a:prstGeom>
          <a:solidFill>
            <a:srgbClr val="FFFF00"/>
          </a:solidFill>
          <a:ln>
            <a:noFill/>
          </a:ln>
        </p:spPr>
        <p:txBody>
          <a:bodyPr>
            <a:spAutoFit/>
          </a:bodyPr>
          <a:lstStyle/>
          <a:p>
            <a:pPr marL="571500" indent="-571500" algn="just">
              <a:spcBef>
                <a:spcPct val="50000"/>
              </a:spcBef>
              <a:buChar char="-"/>
            </a:pPr>
            <a:r>
              <a:rPr lang="en-US" altLang="en-US" sz="3200" dirty="0">
                <a:solidFill>
                  <a:srgbClr val="BE026D"/>
                </a:solidFill>
                <a:latin typeface="Times New Roman" panose="02020603050405020304" pitchFamily="18" charset="0"/>
                <a:cs typeface="Times New Roman" panose="02020603050405020304" pitchFamily="18" charset="0"/>
              </a:rPr>
              <a:t>Năng lượng gió</a:t>
            </a:r>
          </a:p>
          <a:p>
            <a:pPr marL="571500" indent="-571500" algn="just">
              <a:spcBef>
                <a:spcPct val="50000"/>
              </a:spcBef>
              <a:buChar char="-"/>
            </a:pPr>
            <a:r>
              <a:rPr lang="en-US" altLang="en-US" sz="3200" dirty="0">
                <a:solidFill>
                  <a:srgbClr val="BE026D"/>
                </a:solidFill>
                <a:latin typeface="Times New Roman" panose="02020603050405020304" pitchFamily="18" charset="0"/>
                <a:cs typeface="Times New Roman" panose="02020603050405020304" pitchFamily="18" charset="0"/>
              </a:rPr>
              <a:t>Năng lượng mặt trời</a:t>
            </a:r>
          </a:p>
          <a:p>
            <a:pPr marL="571500" indent="-571500" algn="just">
              <a:spcBef>
                <a:spcPct val="50000"/>
              </a:spcBef>
              <a:buChar char="-"/>
            </a:pPr>
            <a:r>
              <a:rPr lang="en-US" altLang="en-US" sz="3200" dirty="0">
                <a:solidFill>
                  <a:srgbClr val="BE026D"/>
                </a:solidFill>
                <a:latin typeface="Times New Roman" panose="02020603050405020304" pitchFamily="18" charset="0"/>
                <a:cs typeface="Times New Roman" panose="02020603050405020304" pitchFamily="18" charset="0"/>
              </a:rPr>
              <a:t>Năng lượng thủy triều</a:t>
            </a:r>
          </a:p>
          <a:p>
            <a:pPr marL="571500" indent="-571500" algn="just">
              <a:spcBef>
                <a:spcPct val="50000"/>
              </a:spcBef>
              <a:buChar char="-"/>
            </a:pPr>
            <a:r>
              <a:rPr lang="en-US" altLang="en-US" sz="3200" dirty="0">
                <a:solidFill>
                  <a:srgbClr val="BE026D"/>
                </a:solidFill>
                <a:latin typeface="Times New Roman" panose="02020603050405020304" pitchFamily="18" charset="0"/>
                <a:cs typeface="Times New Roman" panose="02020603050405020304" pitchFamily="18" charset="0"/>
              </a:rPr>
              <a:t>Năng lượng nguyên tử</a:t>
            </a:r>
            <a:r>
              <a:rPr lang="en-US" altLang="en-US" sz="3200" dirty="0">
                <a:solidFill>
                  <a:srgbClr val="BE026D"/>
                </a:solidFill>
                <a:latin typeface="Times New Roman" panose="02020603050405020304" pitchFamily="18" charset="0"/>
                <a:ea typeface="Times New Roman" panose="02020603050405020304" pitchFamily="18" charset="0"/>
              </a:rPr>
              <a:t>…</a:t>
            </a:r>
            <a:r>
              <a:rPr lang="en-US" altLang="en-US" sz="3200" dirty="0">
                <a:solidFill>
                  <a:srgbClr val="BE026D"/>
                </a:solidFill>
                <a:latin typeface="Times New Roman" panose="02020603050405020304" pitchFamily="18" charset="0"/>
                <a:cs typeface="Times New Roman" panose="02020603050405020304" pitchFamily="18" charset="0"/>
              </a:rPr>
              <a:t>.</a:t>
            </a:r>
          </a:p>
          <a:p>
            <a:pPr marL="571500" indent="-571500" algn="just">
              <a:spcBef>
                <a:spcPct val="50000"/>
              </a:spcBef>
              <a:buNone/>
            </a:pPr>
            <a:endParaRPr lang="en-US" altLang="en-US" sz="2000" i="1" dirty="0">
              <a:solidFill>
                <a:srgbClr val="1D08B8"/>
              </a:solidFill>
              <a:latin typeface="Times New Roman" panose="02020603050405020304" pitchFamily="18" charset="0"/>
              <a:ea typeface="Times New Roman" panose="02020603050405020304" pitchFamily="18" charset="0"/>
            </a:endParaRPr>
          </a:p>
        </p:txBody>
      </p:sp>
      <p:sp>
        <p:nvSpPr>
          <p:cNvPr id="2" name="Right Arrow 1"/>
          <p:cNvSpPr/>
          <p:nvPr/>
        </p:nvSpPr>
        <p:spPr>
          <a:xfrm>
            <a:off x="195263" y="3276600"/>
            <a:ext cx="4059238" cy="2895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en-US" sz="2800" b="1" dirty="0">
                <a:solidFill>
                  <a:srgbClr val="00B050"/>
                </a:solidFill>
                <a:latin typeface="Times New Roman" panose="02020603050405020304" pitchFamily="18" charset="0"/>
                <a:cs typeface="Times New Roman" panose="02020603050405020304" pitchFamily="18" charset="0"/>
              </a:rPr>
              <a:t>Những nguồn năng lượng mới</a:t>
            </a:r>
            <a:endParaRPr sz="2800" b="1" dirty="0">
              <a:solidFill>
                <a:srgbClr val="00B050"/>
              </a:solidFill>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iengio1"/>
          <p:cNvPicPr>
            <a:picLocks noChangeAspect="1"/>
          </p:cNvPicPr>
          <p:nvPr/>
        </p:nvPicPr>
        <p:blipFill>
          <a:blip r:embed="rId2"/>
          <a:stretch>
            <a:fillRect/>
          </a:stretch>
        </p:blipFill>
        <p:spPr>
          <a:xfrm>
            <a:off x="0" y="0"/>
            <a:ext cx="4495800" cy="3505200"/>
          </a:xfrm>
          <a:prstGeom prst="rect">
            <a:avLst/>
          </a:prstGeom>
          <a:noFill/>
          <a:ln w="9525" cap="flat" cmpd="sng">
            <a:solidFill>
              <a:srgbClr val="CC0000"/>
            </a:solidFill>
            <a:prstDash val="solid"/>
            <a:miter/>
            <a:headEnd type="none" w="med" len="med"/>
            <a:tailEnd type="none" w="med" len="med"/>
          </a:ln>
        </p:spPr>
      </p:pic>
      <p:pic>
        <p:nvPicPr>
          <p:cNvPr id="29699" name="Picture 3" descr="solarpower"/>
          <p:cNvPicPr>
            <a:picLocks noChangeAspect="1"/>
          </p:cNvPicPr>
          <p:nvPr/>
        </p:nvPicPr>
        <p:blipFill>
          <a:blip r:embed="rId3"/>
          <a:stretch>
            <a:fillRect/>
          </a:stretch>
        </p:blipFill>
        <p:spPr>
          <a:xfrm>
            <a:off x="4495800" y="0"/>
            <a:ext cx="4648200" cy="3505200"/>
          </a:xfrm>
          <a:prstGeom prst="rect">
            <a:avLst/>
          </a:prstGeom>
          <a:noFill/>
          <a:ln w="9525" cap="flat" cmpd="sng">
            <a:solidFill>
              <a:srgbClr val="CC0000"/>
            </a:solidFill>
            <a:prstDash val="solid"/>
            <a:miter/>
            <a:headEnd type="none" w="med" len="med"/>
            <a:tailEnd type="none" w="med" len="med"/>
          </a:ln>
        </p:spPr>
      </p:pic>
      <p:pic>
        <p:nvPicPr>
          <p:cNvPr id="29700" name="Picture 4" descr="thuydien1"/>
          <p:cNvPicPr>
            <a:picLocks noChangeAspect="1"/>
          </p:cNvPicPr>
          <p:nvPr/>
        </p:nvPicPr>
        <p:blipFill>
          <a:blip r:embed="rId4"/>
          <a:stretch>
            <a:fillRect/>
          </a:stretch>
        </p:blipFill>
        <p:spPr>
          <a:xfrm>
            <a:off x="0" y="3505200"/>
            <a:ext cx="4495800" cy="3352800"/>
          </a:xfrm>
          <a:prstGeom prst="rect">
            <a:avLst/>
          </a:prstGeom>
          <a:noFill/>
          <a:ln w="9525" cap="flat" cmpd="sng">
            <a:solidFill>
              <a:srgbClr val="CC0000"/>
            </a:solidFill>
            <a:prstDash val="solid"/>
            <a:miter/>
            <a:headEnd type="none" w="med" len="med"/>
            <a:tailEnd type="none" w="med" len="med"/>
          </a:ln>
        </p:spPr>
      </p:pic>
      <p:pic>
        <p:nvPicPr>
          <p:cNvPr id="29701" name="Picture 5" descr="nuclearpowerplant"/>
          <p:cNvPicPr>
            <a:picLocks noChangeAspect="1"/>
          </p:cNvPicPr>
          <p:nvPr/>
        </p:nvPicPr>
        <p:blipFill>
          <a:blip r:embed="rId5"/>
          <a:stretch>
            <a:fillRect/>
          </a:stretch>
        </p:blipFill>
        <p:spPr>
          <a:xfrm>
            <a:off x="4495800" y="3505200"/>
            <a:ext cx="4648200" cy="3352800"/>
          </a:xfrm>
          <a:prstGeom prst="rect">
            <a:avLst/>
          </a:prstGeom>
          <a:noFill/>
          <a:ln w="9525" cap="flat" cmpd="sng">
            <a:solidFill>
              <a:srgbClr val="CC0000"/>
            </a:solidFill>
            <a:prstDash val="solid"/>
            <a:miter/>
            <a:headEnd type="none" w="med" len="med"/>
            <a:tailEnd type="none" w="med" len="med"/>
          </a:ln>
        </p:spPr>
      </p:pic>
      <p:sp>
        <p:nvSpPr>
          <p:cNvPr id="29702" name="Text Box 6"/>
          <p:cNvSpPr txBox="1"/>
          <p:nvPr/>
        </p:nvSpPr>
        <p:spPr>
          <a:xfrm>
            <a:off x="0" y="0"/>
            <a:ext cx="2292350" cy="369888"/>
          </a:xfrm>
          <a:prstGeom prst="rect">
            <a:avLst/>
          </a:prstGeom>
          <a:solidFill>
            <a:schemeClr val="accent1"/>
          </a:solidFill>
          <a:ln w="9525">
            <a:noFill/>
          </a:ln>
        </p:spPr>
        <p:txBody>
          <a:bodyPr wrap="none">
            <a:spAutoFit/>
          </a:bodyPr>
          <a:lstStyle/>
          <a:p>
            <a:pPr eaLnBrk="1" hangingPunct="1"/>
            <a:r>
              <a:rPr lang="en-US" altLang="en-US" b="1" dirty="0">
                <a:solidFill>
                  <a:srgbClr val="CC0000"/>
                </a:solidFill>
                <a:latin typeface="Times New Roman" panose="02020603050405020304" pitchFamily="18" charset="0"/>
                <a:cs typeface="Times New Roman" panose="02020603050405020304" pitchFamily="18" charset="0"/>
              </a:rPr>
              <a:t>NĂNG LƯỢNG GIÓ</a:t>
            </a:r>
            <a:endParaRPr lang="en-US" altLang="en-US" b="1" dirty="0">
              <a:solidFill>
                <a:srgbClr val="CC0000"/>
              </a:solidFill>
              <a:latin typeface="Times New Roman" panose="02020603050405020304" pitchFamily="18" charset="0"/>
              <a:ea typeface="Times New Roman" panose="02020603050405020304" pitchFamily="18" charset="0"/>
            </a:endParaRPr>
          </a:p>
        </p:txBody>
      </p:sp>
      <p:sp>
        <p:nvSpPr>
          <p:cNvPr id="29703" name="Text Box 7"/>
          <p:cNvSpPr txBox="1"/>
          <p:nvPr/>
        </p:nvSpPr>
        <p:spPr>
          <a:xfrm>
            <a:off x="5922963" y="6488113"/>
            <a:ext cx="3221037" cy="366712"/>
          </a:xfrm>
          <a:prstGeom prst="rect">
            <a:avLst/>
          </a:prstGeom>
          <a:solidFill>
            <a:schemeClr val="accent1"/>
          </a:solidFill>
          <a:ln w="9525">
            <a:noFill/>
          </a:ln>
        </p:spPr>
        <p:txBody>
          <a:bodyPr wrap="none">
            <a:spAutoFit/>
          </a:bodyPr>
          <a:lstStyle/>
          <a:p>
            <a:pPr eaLnBrk="1" hangingPunct="1"/>
            <a:r>
              <a:rPr lang="en-US" altLang="en-US" b="1" dirty="0">
                <a:solidFill>
                  <a:srgbClr val="CC0000"/>
                </a:solidFill>
                <a:latin typeface="Times New Roman" panose="02020603050405020304" pitchFamily="18" charset="0"/>
                <a:cs typeface="Times New Roman" panose="02020603050405020304" pitchFamily="18" charset="0"/>
              </a:rPr>
              <a:t>NĂNG LƯỢNG NGUYÊN TỬ</a:t>
            </a:r>
            <a:endParaRPr lang="en-US" altLang="en-US" b="1" dirty="0">
              <a:solidFill>
                <a:srgbClr val="CC0000"/>
              </a:solidFill>
              <a:latin typeface="Times New Roman" panose="02020603050405020304" pitchFamily="18" charset="0"/>
              <a:ea typeface="Times New Roman" panose="02020603050405020304" pitchFamily="18" charset="0"/>
            </a:endParaRPr>
          </a:p>
        </p:txBody>
      </p:sp>
      <p:sp>
        <p:nvSpPr>
          <p:cNvPr id="29704" name="Text Box 8"/>
          <p:cNvSpPr txBox="1"/>
          <p:nvPr/>
        </p:nvSpPr>
        <p:spPr>
          <a:xfrm>
            <a:off x="4495800" y="0"/>
            <a:ext cx="3021013" cy="369888"/>
          </a:xfrm>
          <a:prstGeom prst="rect">
            <a:avLst/>
          </a:prstGeom>
          <a:solidFill>
            <a:schemeClr val="accent1"/>
          </a:solidFill>
          <a:ln w="9525">
            <a:noFill/>
          </a:ln>
        </p:spPr>
        <p:txBody>
          <a:bodyPr wrap="none">
            <a:spAutoFit/>
          </a:bodyPr>
          <a:lstStyle/>
          <a:p>
            <a:pPr eaLnBrk="1" hangingPunct="1"/>
            <a:r>
              <a:rPr lang="en-US" altLang="en-US" b="1" dirty="0">
                <a:solidFill>
                  <a:srgbClr val="CC0000"/>
                </a:solidFill>
                <a:latin typeface="Times New Roman" panose="02020603050405020304" pitchFamily="18" charset="0"/>
                <a:cs typeface="Times New Roman" panose="02020603050405020304" pitchFamily="18" charset="0"/>
              </a:rPr>
              <a:t>NĂNG LƯỢNG MẶT TRỜI</a:t>
            </a:r>
            <a:endParaRPr lang="en-US" altLang="en-US" b="1" dirty="0">
              <a:solidFill>
                <a:srgbClr val="CC0000"/>
              </a:solidFill>
              <a:latin typeface="Times New Roman" panose="02020603050405020304" pitchFamily="18" charset="0"/>
              <a:ea typeface="Times New Roman" panose="02020603050405020304" pitchFamily="18" charset="0"/>
            </a:endParaRPr>
          </a:p>
        </p:txBody>
      </p:sp>
      <p:sp>
        <p:nvSpPr>
          <p:cNvPr id="29705" name="Text Box 9"/>
          <p:cNvSpPr txBox="1"/>
          <p:nvPr/>
        </p:nvSpPr>
        <p:spPr>
          <a:xfrm>
            <a:off x="1212850" y="6488113"/>
            <a:ext cx="3282950" cy="369887"/>
          </a:xfrm>
          <a:prstGeom prst="rect">
            <a:avLst/>
          </a:prstGeom>
          <a:solidFill>
            <a:schemeClr val="accent1"/>
          </a:solidFill>
          <a:ln w="9525">
            <a:noFill/>
          </a:ln>
        </p:spPr>
        <p:txBody>
          <a:bodyPr wrap="none">
            <a:spAutoFit/>
          </a:bodyPr>
          <a:lstStyle/>
          <a:p>
            <a:pPr eaLnBrk="1" hangingPunct="1"/>
            <a:r>
              <a:rPr lang="en-US" altLang="en-US" b="1" dirty="0">
                <a:solidFill>
                  <a:srgbClr val="CC0000"/>
                </a:solidFill>
                <a:latin typeface="Times New Roman" panose="02020603050405020304" pitchFamily="18" charset="0"/>
                <a:cs typeface="Times New Roman" panose="02020603050405020304" pitchFamily="18" charset="0"/>
              </a:rPr>
              <a:t>NĂNG LƯỢNG THỦY TRIỀU</a:t>
            </a:r>
            <a:endParaRPr lang="en-US" altLang="en-US" b="1" dirty="0">
              <a:solidFill>
                <a:srgbClr val="CC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gtEl>
                                        <p:attrNameLst>
                                          <p:attrName>style.visibility</p:attrName>
                                        </p:attrNameLst>
                                      </p:cBhvr>
                                      <p:to>
                                        <p:strVal val="visible"/>
                                      </p:to>
                                    </p:set>
                                    <p:anim calcmode="lin" valueType="num">
                                      <p:cBhvr additive="base">
                                        <p:cTn id="13" dur="500" fill="hold"/>
                                        <p:tgtEl>
                                          <p:spTgt spid="29699"/>
                                        </p:tgtEl>
                                        <p:attrNameLst>
                                          <p:attrName>ppt_x</p:attrName>
                                        </p:attrNameLst>
                                      </p:cBhvr>
                                      <p:tavLst>
                                        <p:tav tm="0">
                                          <p:val>
                                            <p:strVal val="#ppt_x"/>
                                          </p:val>
                                        </p:tav>
                                        <p:tav tm="100000">
                                          <p:val>
                                            <p:strVal val="#ppt_x"/>
                                          </p:val>
                                        </p:tav>
                                      </p:tavLst>
                                    </p:anim>
                                    <p:anim calcmode="lin" valueType="num">
                                      <p:cBhvr additive="base">
                                        <p:cTn id="14"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700"/>
                                        </p:tgtEl>
                                        <p:attrNameLst>
                                          <p:attrName>style.visibility</p:attrName>
                                        </p:attrNameLst>
                                      </p:cBhvr>
                                      <p:to>
                                        <p:strVal val="visible"/>
                                      </p:to>
                                    </p:set>
                                    <p:anim calcmode="lin" valueType="num">
                                      <p:cBhvr additive="base">
                                        <p:cTn id="19" dur="500" fill="hold"/>
                                        <p:tgtEl>
                                          <p:spTgt spid="29700"/>
                                        </p:tgtEl>
                                        <p:attrNameLst>
                                          <p:attrName>ppt_x</p:attrName>
                                        </p:attrNameLst>
                                      </p:cBhvr>
                                      <p:tavLst>
                                        <p:tav tm="0">
                                          <p:val>
                                            <p:strVal val="#ppt_x"/>
                                          </p:val>
                                        </p:tav>
                                        <p:tav tm="100000">
                                          <p:val>
                                            <p:strVal val="#ppt_x"/>
                                          </p:val>
                                        </p:tav>
                                      </p:tavLst>
                                    </p:anim>
                                    <p:anim calcmode="lin" valueType="num">
                                      <p:cBhvr additive="base">
                                        <p:cTn id="20"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701"/>
                                        </p:tgtEl>
                                        <p:attrNameLst>
                                          <p:attrName>style.visibility</p:attrName>
                                        </p:attrNameLst>
                                      </p:cBhvr>
                                      <p:to>
                                        <p:strVal val="visible"/>
                                      </p:to>
                                    </p:set>
                                    <p:anim calcmode="lin" valueType="num">
                                      <p:cBhvr additive="base">
                                        <p:cTn id="25" dur="500" fill="hold"/>
                                        <p:tgtEl>
                                          <p:spTgt spid="29701"/>
                                        </p:tgtEl>
                                        <p:attrNameLst>
                                          <p:attrName>ppt_x</p:attrName>
                                        </p:attrNameLst>
                                      </p:cBhvr>
                                      <p:tavLst>
                                        <p:tav tm="0">
                                          <p:val>
                                            <p:strVal val="#ppt_x"/>
                                          </p:val>
                                        </p:tav>
                                        <p:tav tm="100000">
                                          <p:val>
                                            <p:strVal val="#ppt_x"/>
                                          </p:val>
                                        </p:tav>
                                      </p:tavLst>
                                    </p:anim>
                                    <p:anim calcmode="lin" valueType="num">
                                      <p:cBhvr additive="base">
                                        <p:cTn id="26" dur="500" fill="hold"/>
                                        <p:tgtEl>
                                          <p:spTgt spid="297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p:nvPr/>
        </p:nvGrpSpPr>
        <p:grpSpPr>
          <a:xfrm>
            <a:off x="4419600" y="3429000"/>
            <a:ext cx="4724400" cy="3429000"/>
            <a:chOff x="2910" y="2340"/>
            <a:chExt cx="2850" cy="1980"/>
          </a:xfrm>
        </p:grpSpPr>
        <p:sp>
          <p:nvSpPr>
            <p:cNvPr id="30732" name="Text Box 19"/>
            <p:cNvSpPr txBox="1"/>
            <p:nvPr/>
          </p:nvSpPr>
          <p:spPr>
            <a:xfrm>
              <a:off x="2910" y="2340"/>
              <a:ext cx="2850" cy="300"/>
            </a:xfrm>
            <a:prstGeom prst="rect">
              <a:avLst/>
            </a:prstGeom>
            <a:solidFill>
              <a:schemeClr val="accent1"/>
            </a:solidFill>
            <a:ln w="9525">
              <a:noFill/>
            </a:ln>
          </p:spPr>
          <p:txBody>
            <a:bodyPr>
              <a:spAutoFit/>
            </a:bodyPr>
            <a:lstStyle/>
            <a:p>
              <a:pPr algn="ctr">
                <a:spcBef>
                  <a:spcPct val="50000"/>
                </a:spcBef>
              </a:pPr>
              <a:r>
                <a:rPr sz="2400" b="1" dirty="0">
                  <a:latin typeface="Times New Roman" panose="02020603050405020304" pitchFamily="18" charset="0"/>
                  <a:cs typeface="Times New Roman" panose="02020603050405020304" pitchFamily="18" charset="0"/>
                </a:rPr>
                <a:t>Năng lượng thủy triều</a:t>
              </a:r>
              <a:endParaRPr sz="2400" b="1" dirty="0">
                <a:latin typeface="Times New Roman" panose="02020603050405020304" pitchFamily="18" charset="0"/>
                <a:ea typeface="Times New Roman" panose="02020603050405020304" pitchFamily="18" charset="0"/>
              </a:endParaRPr>
            </a:p>
          </p:txBody>
        </p:sp>
        <p:pic>
          <p:nvPicPr>
            <p:cNvPr id="30733" name="Picture 20" descr="turbine[1]"/>
            <p:cNvPicPr>
              <a:picLocks noChangeAspect="1"/>
            </p:cNvPicPr>
            <p:nvPr/>
          </p:nvPicPr>
          <p:blipFill>
            <a:blip r:embed="rId2"/>
            <a:stretch>
              <a:fillRect/>
            </a:stretch>
          </p:blipFill>
          <p:spPr>
            <a:xfrm>
              <a:off x="2910" y="2592"/>
              <a:ext cx="2850" cy="1728"/>
            </a:xfrm>
            <a:prstGeom prst="rect">
              <a:avLst/>
            </a:prstGeom>
            <a:noFill/>
            <a:ln w="9525">
              <a:noFill/>
            </a:ln>
          </p:spPr>
        </p:pic>
      </p:grpSp>
      <p:grpSp>
        <p:nvGrpSpPr>
          <p:cNvPr id="3" name="Group 35"/>
          <p:cNvGrpSpPr/>
          <p:nvPr/>
        </p:nvGrpSpPr>
        <p:grpSpPr>
          <a:xfrm>
            <a:off x="0" y="0"/>
            <a:ext cx="4419600" cy="3505200"/>
            <a:chOff x="0" y="-354"/>
            <a:chExt cx="2880" cy="2602"/>
          </a:xfrm>
        </p:grpSpPr>
        <p:pic>
          <p:nvPicPr>
            <p:cNvPr id="30730" name="Picture 24" descr="262862014_5c05875275[1]"/>
            <p:cNvPicPr>
              <a:picLocks noChangeAspect="1"/>
            </p:cNvPicPr>
            <p:nvPr/>
          </p:nvPicPr>
          <p:blipFill>
            <a:blip r:embed="rId3"/>
            <a:srcRect t="57846" r="507"/>
            <a:stretch>
              <a:fillRect/>
            </a:stretch>
          </p:blipFill>
          <p:spPr>
            <a:xfrm>
              <a:off x="0" y="-354"/>
              <a:ext cx="2880" cy="2602"/>
            </a:xfrm>
            <a:prstGeom prst="rect">
              <a:avLst/>
            </a:prstGeom>
            <a:noFill/>
            <a:ln w="9525">
              <a:noFill/>
            </a:ln>
          </p:spPr>
        </p:pic>
        <p:sp>
          <p:nvSpPr>
            <p:cNvPr id="30731" name="Text Box 23"/>
            <p:cNvSpPr txBox="1"/>
            <p:nvPr/>
          </p:nvSpPr>
          <p:spPr>
            <a:xfrm>
              <a:off x="0" y="-354"/>
              <a:ext cx="2880" cy="600"/>
            </a:xfrm>
            <a:prstGeom prst="rect">
              <a:avLst/>
            </a:prstGeom>
            <a:solidFill>
              <a:srgbClr val="CBCBCB"/>
            </a:solidFill>
            <a:ln w="9525">
              <a:noFill/>
            </a:ln>
          </p:spPr>
          <p:txBody>
            <a:bodyPr>
              <a:spAutoFit/>
            </a:bodyPr>
            <a:lstStyle/>
            <a:p>
              <a:pPr algn="ctr">
                <a:spcBef>
                  <a:spcPct val="50000"/>
                </a:spcBef>
              </a:pPr>
              <a:endParaRPr sz="300" b="1" dirty="0">
                <a:latin typeface="Arial" panose="020B0604020202020204" pitchFamily="34" charset="0"/>
              </a:endParaRPr>
            </a:p>
            <a:p>
              <a:pPr algn="ctr">
                <a:spcBef>
                  <a:spcPct val="50000"/>
                </a:spcBef>
              </a:pPr>
              <a:r>
                <a:rPr sz="2400" b="1" dirty="0">
                  <a:latin typeface="Times New Roman" panose="02020603050405020304" pitchFamily="18" charset="0"/>
                  <a:cs typeface="Times New Roman" panose="02020603050405020304" pitchFamily="18" charset="0"/>
                </a:rPr>
                <a:t>Năng lượng mặt trời</a:t>
              </a:r>
            </a:p>
            <a:p>
              <a:pPr algn="ctr">
                <a:spcBef>
                  <a:spcPct val="50000"/>
                </a:spcBef>
              </a:pPr>
              <a:endParaRPr sz="500" b="1" dirty="0">
                <a:latin typeface="Times New Roman" panose="02020603050405020304" pitchFamily="18" charset="0"/>
              </a:endParaRPr>
            </a:p>
          </p:txBody>
        </p:sp>
      </p:grpSp>
      <p:grpSp>
        <p:nvGrpSpPr>
          <p:cNvPr id="4" name="Group 34"/>
          <p:cNvGrpSpPr/>
          <p:nvPr/>
        </p:nvGrpSpPr>
        <p:grpSpPr>
          <a:xfrm>
            <a:off x="0" y="3429000"/>
            <a:ext cx="4419600" cy="3429000"/>
            <a:chOff x="0" y="2304"/>
            <a:chExt cx="2880" cy="2016"/>
          </a:xfrm>
        </p:grpSpPr>
        <p:pic>
          <p:nvPicPr>
            <p:cNvPr id="30728" name="Picture 27" descr="Tuốc bin gió tại Tây Ban Nha"/>
            <p:cNvPicPr>
              <a:picLocks noChangeAspect="1"/>
            </p:cNvPicPr>
            <p:nvPr/>
          </p:nvPicPr>
          <p:blipFill>
            <a:blip r:embed="rId4"/>
            <a:stretch>
              <a:fillRect/>
            </a:stretch>
          </p:blipFill>
          <p:spPr>
            <a:xfrm>
              <a:off x="0" y="2304"/>
              <a:ext cx="2880" cy="2016"/>
            </a:xfrm>
            <a:prstGeom prst="rect">
              <a:avLst/>
            </a:prstGeom>
            <a:noFill/>
            <a:ln w="9525">
              <a:noFill/>
            </a:ln>
          </p:spPr>
        </p:pic>
        <p:sp>
          <p:nvSpPr>
            <p:cNvPr id="30729" name="Text Box 28"/>
            <p:cNvSpPr txBox="1"/>
            <p:nvPr/>
          </p:nvSpPr>
          <p:spPr>
            <a:xfrm>
              <a:off x="0" y="2352"/>
              <a:ext cx="2880" cy="313"/>
            </a:xfrm>
            <a:prstGeom prst="rect">
              <a:avLst/>
            </a:prstGeom>
            <a:noFill/>
            <a:ln w="9525">
              <a:noFill/>
            </a:ln>
          </p:spPr>
          <p:txBody>
            <a:bodyPr>
              <a:spAutoFit/>
            </a:bodyPr>
            <a:lstStyle/>
            <a:p>
              <a:pPr algn="ctr">
                <a:spcBef>
                  <a:spcPct val="50000"/>
                </a:spcBef>
              </a:pPr>
              <a:r>
                <a:rPr sz="2400" b="1" dirty="0">
                  <a:latin typeface="Times New Roman" panose="02020603050405020304" pitchFamily="18" charset="0"/>
                  <a:cs typeface="Times New Roman" panose="02020603050405020304" pitchFamily="18" charset="0"/>
                </a:rPr>
                <a:t>Các tua bin gió ở H</a:t>
              </a:r>
              <a:r>
                <a:rPr sz="2400" b="1" dirty="0">
                  <a:latin typeface="Times New Roman" panose="02020603050405020304" pitchFamily="18" charset="0"/>
                  <a:ea typeface="Times New Roman" panose="02020603050405020304" pitchFamily="18" charset="0"/>
                </a:rPr>
                <a:t>à</a:t>
              </a:r>
              <a:r>
                <a:rPr sz="2400" b="1" dirty="0">
                  <a:latin typeface="Times New Roman" panose="02020603050405020304" pitchFamily="18" charset="0"/>
                  <a:cs typeface="Times New Roman" panose="02020603050405020304" pitchFamily="18" charset="0"/>
                </a:rPr>
                <a:t> Lan</a:t>
              </a:r>
              <a:endParaRPr sz="2400" dirty="0">
                <a:latin typeface="Times New Roman" panose="02020603050405020304" pitchFamily="18" charset="0"/>
                <a:ea typeface="Times New Roman" panose="02020603050405020304" pitchFamily="18" charset="0"/>
              </a:endParaRPr>
            </a:p>
          </p:txBody>
        </p:sp>
      </p:grpSp>
      <p:grpSp>
        <p:nvGrpSpPr>
          <p:cNvPr id="5" name="Group 31"/>
          <p:cNvGrpSpPr/>
          <p:nvPr/>
        </p:nvGrpSpPr>
        <p:grpSpPr>
          <a:xfrm>
            <a:off x="4429125" y="0"/>
            <a:ext cx="4714875" cy="3429000"/>
            <a:chOff x="2880" y="0"/>
            <a:chExt cx="2880" cy="2256"/>
          </a:xfrm>
        </p:grpSpPr>
        <p:pic>
          <p:nvPicPr>
            <p:cNvPr id="30726" name="Picture 25" descr="nha nang luong MT o Nhat"/>
            <p:cNvPicPr>
              <a:picLocks noChangeAspect="1"/>
            </p:cNvPicPr>
            <p:nvPr/>
          </p:nvPicPr>
          <p:blipFill>
            <a:blip r:embed="rId5"/>
            <a:stretch>
              <a:fillRect/>
            </a:stretch>
          </p:blipFill>
          <p:spPr>
            <a:xfrm>
              <a:off x="2880" y="0"/>
              <a:ext cx="2880" cy="2256"/>
            </a:xfrm>
            <a:prstGeom prst="rect">
              <a:avLst/>
            </a:prstGeom>
            <a:noFill/>
            <a:ln w="9525">
              <a:noFill/>
            </a:ln>
          </p:spPr>
        </p:pic>
        <p:sp>
          <p:nvSpPr>
            <p:cNvPr id="30727" name="Text Box 30"/>
            <p:cNvSpPr txBox="1"/>
            <p:nvPr/>
          </p:nvSpPr>
          <p:spPr>
            <a:xfrm>
              <a:off x="2976" y="0"/>
              <a:ext cx="2784" cy="586"/>
            </a:xfrm>
            <a:prstGeom prst="rect">
              <a:avLst/>
            </a:prstGeom>
            <a:noFill/>
            <a:ln w="9525">
              <a:noFill/>
            </a:ln>
          </p:spPr>
          <p:txBody>
            <a:bodyPr>
              <a:spAutoFit/>
            </a:bodyPr>
            <a:lstStyle/>
            <a:p>
              <a:pPr algn="ctr">
                <a:spcBef>
                  <a:spcPct val="50000"/>
                </a:spcBef>
              </a:pPr>
              <a:r>
                <a:rPr sz="2400" b="1" dirty="0">
                  <a:latin typeface="Times New Roman" panose="02020603050405020304" pitchFamily="18" charset="0"/>
                  <a:cs typeface="Times New Roman" panose="02020603050405020304" pitchFamily="18" charset="0"/>
                </a:rPr>
                <a:t>Những ngôi nh</a:t>
              </a:r>
              <a:r>
                <a:rPr sz="2400" b="1" dirty="0">
                  <a:latin typeface="Times New Roman" panose="02020603050405020304" pitchFamily="18" charset="0"/>
                  <a:ea typeface="Times New Roman" panose="02020603050405020304" pitchFamily="18" charset="0"/>
                </a:rPr>
                <a:t>à</a:t>
              </a:r>
              <a:r>
                <a:rPr sz="2400" b="1" dirty="0">
                  <a:latin typeface="Times New Roman" panose="02020603050405020304" pitchFamily="18" charset="0"/>
                  <a:cs typeface="Times New Roman" panose="02020603050405020304" pitchFamily="18" charset="0"/>
                </a:rPr>
                <a:t> với những tấm pin mặt trời ở Nhật Bản</a:t>
              </a:r>
              <a:endParaRPr sz="2400" b="1" dirty="0">
                <a:latin typeface="Times New Roman" panose="02020603050405020304" pitchFamily="18" charset="0"/>
                <a:ea typeface="Times New Roman" panose="02020603050405020304" pitchFamily="18"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p:nvPr/>
        </p:nvSpPr>
        <p:spPr>
          <a:xfrm>
            <a:off x="4011613" y="217488"/>
            <a:ext cx="1116012" cy="460375"/>
          </a:xfrm>
          <a:prstGeom prst="rect">
            <a:avLst/>
          </a:prstGeom>
          <a:noFill/>
          <a:ln w="12700">
            <a:noFill/>
          </a:ln>
        </p:spPr>
        <p:txBody>
          <a:bodyPr wrap="none">
            <a:spAutoFit/>
          </a:bodyPr>
          <a:lstStyle/>
          <a:p>
            <a:pPr algn="ctr">
              <a:spcBef>
                <a:spcPct val="50000"/>
              </a:spcBef>
            </a:pPr>
            <a:r>
              <a:rPr lang="en-US" altLang="en-US" sz="2400" b="1" dirty="0">
                <a:solidFill>
                  <a:srgbClr val="1D08B8"/>
                </a:solidFill>
                <a:latin typeface="Times New Roman" panose="02020603050405020304" pitchFamily="18" charset="0"/>
                <a:cs typeface="Times New Roman" panose="02020603050405020304" pitchFamily="18" charset="0"/>
              </a:rPr>
              <a:t>B</a:t>
            </a:r>
            <a:r>
              <a:rPr lang="en-US" altLang="en-US" sz="2400" b="1" dirty="0">
                <a:solidFill>
                  <a:srgbClr val="1D08B8"/>
                </a:solidFill>
                <a:latin typeface="Times New Roman" panose="02020603050405020304" pitchFamily="18" charset="0"/>
                <a:ea typeface="Times New Roman" panose="02020603050405020304" pitchFamily="18" charset="0"/>
              </a:rPr>
              <a:t>à</a:t>
            </a:r>
            <a:r>
              <a:rPr lang="en-US" altLang="en-US" sz="2400" b="1" dirty="0">
                <a:solidFill>
                  <a:srgbClr val="1D08B8"/>
                </a:solidFill>
                <a:latin typeface="Times New Roman" panose="02020603050405020304" pitchFamily="18" charset="0"/>
                <a:cs typeface="Times New Roman" panose="02020603050405020304" pitchFamily="18" charset="0"/>
              </a:rPr>
              <a:t>i 12:</a:t>
            </a:r>
            <a:endParaRPr lang="en-US" altLang="en-US" sz="2400" b="1" dirty="0">
              <a:solidFill>
                <a:srgbClr val="1D08B8"/>
              </a:solidFill>
              <a:latin typeface="Times New Roman" panose="02020603050405020304" pitchFamily="18" charset="0"/>
              <a:ea typeface="Times New Roman" panose="02020603050405020304" pitchFamily="18" charset="0"/>
            </a:endParaRPr>
          </a:p>
        </p:txBody>
      </p:sp>
      <p:sp>
        <p:nvSpPr>
          <p:cNvPr id="31747" name="Rectangle 8"/>
          <p:cNvSpPr/>
          <p:nvPr/>
        </p:nvSpPr>
        <p:spPr>
          <a:xfrm>
            <a:off x="-60325" y="882650"/>
            <a:ext cx="9144000" cy="830263"/>
          </a:xfrm>
          <a:prstGeom prst="rect">
            <a:avLst/>
          </a:prstGeom>
          <a:noFill/>
          <a:ln w="12700">
            <a:noFill/>
          </a:ln>
        </p:spPr>
        <p:txBody>
          <a:bodyPr>
            <a:spAutoFit/>
          </a:bodyPr>
          <a:lstStyle/>
          <a:p>
            <a:pPr algn="ctr">
              <a:spcBef>
                <a:spcPct val="50000"/>
              </a:spcBef>
            </a:pPr>
            <a:r>
              <a:rPr lang="en-US" altLang="en-US" sz="2400" b="1" dirty="0">
                <a:solidFill>
                  <a:srgbClr val="1D08B8"/>
                </a:solidFill>
                <a:latin typeface="Times New Roman" panose="02020603050405020304" pitchFamily="18" charset="0"/>
                <a:cs typeface="Times New Roman" panose="02020603050405020304" pitchFamily="18" charset="0"/>
              </a:rPr>
              <a:t>NHỮNG THÀNH TỰU CHỦ YẾU VÀ Ý NGHĨA LỊCH SỬ CỦA CÁCH MẠNG KHOA HỌC – KĨ THUẬT</a:t>
            </a:r>
            <a:endParaRPr lang="en-US" altLang="en-US" sz="2400" b="1" dirty="0">
              <a:solidFill>
                <a:srgbClr val="1D08B8"/>
              </a:solidFill>
              <a:latin typeface="Times New Roman" panose="02020603050405020304" pitchFamily="18" charset="0"/>
              <a:ea typeface="Times New Roman" panose="02020603050405020304" pitchFamily="18" charset="0"/>
            </a:endParaRPr>
          </a:p>
        </p:txBody>
      </p:sp>
      <p:sp>
        <p:nvSpPr>
          <p:cNvPr id="10" name="Rectangle 9"/>
          <p:cNvSpPr>
            <a:spLocks noChangeArrowheads="1"/>
          </p:cNvSpPr>
          <p:nvPr/>
        </p:nvSpPr>
        <p:spPr bwMode="auto">
          <a:xfrm>
            <a:off x="4267200" y="2846388"/>
            <a:ext cx="4648200" cy="3016250"/>
          </a:xfrm>
          <a:prstGeom prst="rect">
            <a:avLst/>
          </a:prstGeom>
          <a:solidFill>
            <a:srgbClr val="FFFF00"/>
          </a:solidFill>
          <a:ln>
            <a:noFill/>
          </a:ln>
        </p:spPr>
        <p:txBody>
          <a:bodyPr>
            <a:spAutoFit/>
          </a:bodyPr>
          <a:lstStyle/>
          <a:p>
            <a:pPr marL="457200" indent="-457200" algn="just">
              <a:spcBef>
                <a:spcPct val="50000"/>
              </a:spcBef>
              <a:buChar char="-"/>
            </a:pPr>
            <a:r>
              <a:rPr lang="en-US" altLang="en-US" sz="3200" i="1" dirty="0">
                <a:solidFill>
                  <a:srgbClr val="BE026D"/>
                </a:solidFill>
                <a:latin typeface="Times New Roman" panose="02020603050405020304" pitchFamily="18" charset="0"/>
                <a:cs typeface="Times New Roman" panose="02020603050405020304" pitchFamily="18" charset="0"/>
              </a:rPr>
              <a:t>Chất dẻo Poolime</a:t>
            </a:r>
          </a:p>
          <a:p>
            <a:pPr marL="457200" indent="-457200" algn="just">
              <a:spcBef>
                <a:spcPct val="50000"/>
              </a:spcBef>
              <a:buChar char="-"/>
            </a:pPr>
            <a:r>
              <a:rPr lang="en-US" altLang="en-US" sz="3200" i="1" dirty="0">
                <a:solidFill>
                  <a:srgbClr val="BE026D"/>
                </a:solidFill>
                <a:latin typeface="Times New Roman" panose="02020603050405020304" pitchFamily="18" charset="0"/>
                <a:cs typeface="Times New Roman" panose="02020603050405020304" pitchFamily="18" charset="0"/>
              </a:rPr>
              <a:t>Những vật liệu siêu nhẹ, siêu cứng, siêu bền</a:t>
            </a:r>
            <a:r>
              <a:rPr lang="en-US" altLang="en-US" sz="3200" i="1" dirty="0">
                <a:solidFill>
                  <a:srgbClr val="BE026D"/>
                </a:solidFill>
                <a:latin typeface="Times New Roman" panose="02020603050405020304" pitchFamily="18" charset="0"/>
                <a:ea typeface="Times New Roman" panose="02020603050405020304" pitchFamily="18" charset="0"/>
              </a:rPr>
              <a:t>…</a:t>
            </a:r>
            <a:r>
              <a:rPr lang="en-US" altLang="en-US" sz="3200" i="1" dirty="0">
                <a:solidFill>
                  <a:srgbClr val="BE026D"/>
                </a:solidFill>
                <a:latin typeface="Times New Roman" panose="02020603050405020304" pitchFamily="18" charset="0"/>
                <a:cs typeface="Times New Roman" panose="02020603050405020304" pitchFamily="18" charset="0"/>
              </a:rPr>
              <a:t>.</a:t>
            </a:r>
          </a:p>
          <a:p>
            <a:pPr marL="457200" indent="-457200" algn="just">
              <a:spcBef>
                <a:spcPct val="50000"/>
              </a:spcBef>
              <a:buChar char="-"/>
            </a:pPr>
            <a:r>
              <a:rPr lang="en-US" altLang="en-US" sz="3200" dirty="0">
                <a:solidFill>
                  <a:srgbClr val="BE026D"/>
                </a:solidFill>
                <a:latin typeface="Times New Roman" panose="02020603050405020304" pitchFamily="18" charset="0"/>
                <a:ea typeface="Times New Roman" panose="02020603050405020304" pitchFamily="18" charset="0"/>
              </a:rPr>
              <a:t>…</a:t>
            </a:r>
            <a:r>
              <a:rPr lang="en-US" altLang="en-US" sz="3200" dirty="0">
                <a:solidFill>
                  <a:srgbClr val="BE026D"/>
                </a:solidFill>
                <a:latin typeface="Times New Roman" panose="02020603050405020304" pitchFamily="18" charset="0"/>
                <a:cs typeface="Times New Roman" panose="02020603050405020304" pitchFamily="18" charset="0"/>
              </a:rPr>
              <a:t>.</a:t>
            </a:r>
          </a:p>
          <a:p>
            <a:pPr marL="457200" indent="-457200" algn="just">
              <a:spcBef>
                <a:spcPct val="50000"/>
              </a:spcBef>
              <a:buNone/>
            </a:pPr>
            <a:endParaRPr lang="en-US" altLang="en-US" sz="2000" i="1" dirty="0">
              <a:solidFill>
                <a:srgbClr val="1D08B8"/>
              </a:solidFill>
              <a:latin typeface="Times New Roman" panose="02020603050405020304" pitchFamily="18" charset="0"/>
              <a:ea typeface="Times New Roman" panose="02020603050405020304" pitchFamily="18" charset="0"/>
            </a:endParaRPr>
          </a:p>
        </p:txBody>
      </p:sp>
      <p:sp>
        <p:nvSpPr>
          <p:cNvPr id="2" name="Right Arrow 1"/>
          <p:cNvSpPr/>
          <p:nvPr/>
        </p:nvSpPr>
        <p:spPr>
          <a:xfrm>
            <a:off x="230188" y="2967038"/>
            <a:ext cx="4059238" cy="2895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en-US" sz="2800" b="1" dirty="0">
                <a:solidFill>
                  <a:srgbClr val="00B050"/>
                </a:solidFill>
                <a:latin typeface="Times New Roman" panose="02020603050405020304" pitchFamily="18" charset="0"/>
                <a:cs typeface="Times New Roman" panose="02020603050405020304" pitchFamily="18" charset="0"/>
              </a:rPr>
              <a:t>Những vật liệu mới</a:t>
            </a:r>
            <a:endParaRPr sz="2800" b="1" dirty="0">
              <a:solidFill>
                <a:srgbClr val="00B050"/>
              </a:solidFill>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6" descr="image002"/>
          <p:cNvPicPr>
            <a:picLocks noChangeAspect="1"/>
          </p:cNvPicPr>
          <p:nvPr/>
        </p:nvPicPr>
        <p:blipFill>
          <a:blip r:embed="rId2"/>
          <a:stretch>
            <a:fillRect/>
          </a:stretch>
        </p:blipFill>
        <p:spPr>
          <a:xfrm>
            <a:off x="228600" y="3581400"/>
            <a:ext cx="4343400" cy="2806700"/>
          </a:xfrm>
          <a:prstGeom prst="rect">
            <a:avLst/>
          </a:prstGeom>
          <a:noFill/>
          <a:ln w="9525" cap="flat" cmpd="sng">
            <a:solidFill>
              <a:schemeClr val="accent1"/>
            </a:solidFill>
            <a:prstDash val="solid"/>
            <a:miter/>
            <a:headEnd type="none" w="med" len="med"/>
            <a:tailEnd type="none" w="med" len="med"/>
          </a:ln>
        </p:spPr>
      </p:pic>
      <p:sp>
        <p:nvSpPr>
          <p:cNvPr id="32771" name="Rectangle 17"/>
          <p:cNvSpPr/>
          <p:nvPr/>
        </p:nvSpPr>
        <p:spPr>
          <a:xfrm>
            <a:off x="152400" y="6388100"/>
            <a:ext cx="4648200" cy="400050"/>
          </a:xfrm>
          <a:prstGeom prst="rect">
            <a:avLst/>
          </a:prstGeom>
          <a:noFill/>
          <a:ln w="9525">
            <a:noFill/>
          </a:ln>
        </p:spPr>
        <p:txBody>
          <a:bodyPr>
            <a:spAutoFit/>
          </a:bodyPr>
          <a:lstStyle/>
          <a:p>
            <a:pPr eaLnBrk="1" hangingPunct="1"/>
            <a:r>
              <a:rPr lang="en-US" altLang="en-US" sz="2000" dirty="0">
                <a:latin typeface="Times New Roman" panose="02020603050405020304" pitchFamily="18" charset="0"/>
                <a:cs typeface="Times New Roman" panose="02020603050405020304" pitchFamily="18" charset="0"/>
              </a:rPr>
              <a:t>Nh</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cấu tạo bằng chất dẻo tổng hợp ở Nhật</a:t>
            </a:r>
            <a:endParaRPr lang="en-US" altLang="en-US" sz="2000" dirty="0">
              <a:latin typeface="Times New Roman" panose="02020603050405020304" pitchFamily="18" charset="0"/>
              <a:ea typeface="Times New Roman" panose="02020603050405020304" pitchFamily="18" charset="0"/>
            </a:endParaRPr>
          </a:p>
        </p:txBody>
      </p:sp>
      <p:sp>
        <p:nvSpPr>
          <p:cNvPr id="32772" name="Text Box 20"/>
          <p:cNvSpPr txBox="1"/>
          <p:nvPr/>
        </p:nvSpPr>
        <p:spPr>
          <a:xfrm>
            <a:off x="5181600" y="6399213"/>
            <a:ext cx="3733800" cy="400050"/>
          </a:xfrm>
          <a:prstGeom prst="rect">
            <a:avLst/>
          </a:prstGeom>
          <a:noFill/>
          <a:ln w="9525">
            <a:noFill/>
          </a:ln>
        </p:spPr>
        <p:txBody>
          <a:bodyPr>
            <a:spAutoFit/>
          </a:bodyPr>
          <a:lstStyle/>
          <a:p>
            <a:pPr eaLnBrk="1" hangingPunct="1">
              <a:spcBef>
                <a:spcPct val="50000"/>
              </a:spcBef>
            </a:pPr>
            <a:r>
              <a:rPr lang="en-US" altLang="en-US" sz="2000" dirty="0">
                <a:latin typeface="Times New Roman" panose="02020603050405020304" pitchFamily="18" charset="0"/>
                <a:cs typeface="Times New Roman" panose="02020603050405020304" pitchFamily="18" charset="0"/>
              </a:rPr>
              <a:t>Hợp chất titan chế tạo vỏ máy bay </a:t>
            </a:r>
            <a:endParaRPr lang="en-US" altLang="en-US" sz="2000" dirty="0">
              <a:latin typeface="Times New Roman" panose="02020603050405020304" pitchFamily="18" charset="0"/>
              <a:ea typeface="Times New Roman" panose="02020603050405020304" pitchFamily="18" charset="0"/>
            </a:endParaRPr>
          </a:p>
        </p:txBody>
      </p:sp>
      <p:pic>
        <p:nvPicPr>
          <p:cNvPr id="32773" name="Picture 21" descr="150118_wallpaper_ace_combat_4_05_1024"/>
          <p:cNvPicPr>
            <a:picLocks noChangeAspect="1"/>
          </p:cNvPicPr>
          <p:nvPr/>
        </p:nvPicPr>
        <p:blipFill>
          <a:blip r:embed="rId3"/>
          <a:stretch>
            <a:fillRect/>
          </a:stretch>
        </p:blipFill>
        <p:spPr>
          <a:xfrm>
            <a:off x="5029200" y="3581400"/>
            <a:ext cx="3886200" cy="2806700"/>
          </a:xfrm>
          <a:prstGeom prst="rect">
            <a:avLst/>
          </a:prstGeom>
          <a:noFill/>
          <a:ln w="9525">
            <a:noFill/>
          </a:ln>
        </p:spPr>
      </p:pic>
      <p:sp>
        <p:nvSpPr>
          <p:cNvPr id="32774" name="Text Box 25"/>
          <p:cNvSpPr txBox="1"/>
          <p:nvPr/>
        </p:nvSpPr>
        <p:spPr>
          <a:xfrm>
            <a:off x="3048000" y="3092450"/>
            <a:ext cx="3733800" cy="396875"/>
          </a:xfrm>
          <a:prstGeom prst="rect">
            <a:avLst/>
          </a:prstGeom>
          <a:noFill/>
          <a:ln w="9525">
            <a:noFill/>
          </a:ln>
        </p:spPr>
        <p:txBody>
          <a:bodyPr>
            <a:spAutoFit/>
          </a:bodyPr>
          <a:lstStyle/>
          <a:p>
            <a:pPr eaLnBrk="1" hangingPunct="1">
              <a:spcBef>
                <a:spcPct val="50000"/>
              </a:spcBef>
            </a:pPr>
            <a:r>
              <a:rPr lang="en-US" altLang="en-US" sz="2000" dirty="0">
                <a:latin typeface="Times New Roman" panose="02020603050405020304" pitchFamily="18" charset="0"/>
                <a:cs typeface="Times New Roman" panose="02020603050405020304" pitchFamily="18" charset="0"/>
              </a:rPr>
              <a:t>Tiền Việt Nam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m bằng polime</a:t>
            </a:r>
            <a:endParaRPr lang="en-US" altLang="en-US" sz="2000" dirty="0">
              <a:latin typeface="Times New Roman" panose="02020603050405020304" pitchFamily="18" charset="0"/>
              <a:ea typeface="Times New Roman" panose="02020603050405020304" pitchFamily="18" charset="0"/>
            </a:endParaRPr>
          </a:p>
        </p:txBody>
      </p:sp>
      <p:pic>
        <p:nvPicPr>
          <p:cNvPr id="32775" name="Picture 10" descr="50polime"/>
          <p:cNvPicPr>
            <a:picLocks noChangeAspect="1"/>
          </p:cNvPicPr>
          <p:nvPr/>
        </p:nvPicPr>
        <p:blipFill>
          <a:blip r:embed="rId4"/>
          <a:stretch>
            <a:fillRect/>
          </a:stretch>
        </p:blipFill>
        <p:spPr>
          <a:xfrm>
            <a:off x="228600" y="0"/>
            <a:ext cx="8686800" cy="30924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circle(in)">
                                      <p:cBhvr>
                                        <p:cTn id="7" dur="2000"/>
                                        <p:tgtEl>
                                          <p:spTgt spid="32775"/>
                                        </p:tgtEl>
                                      </p:cBhvr>
                                    </p:animEffect>
                                  </p:childTnLst>
                                </p:cTn>
                              </p:par>
                              <p:par>
                                <p:cTn id="8" presetID="6" presetClass="entr" presetSubtype="16" fill="hold" nodeType="withEffect">
                                  <p:stCondLst>
                                    <p:cond delay="0"/>
                                  </p:stCondLst>
                                  <p:childTnLst>
                                    <p:set>
                                      <p:cBhvr>
                                        <p:cTn id="9" dur="1" fill="hold">
                                          <p:stCondLst>
                                            <p:cond delay="0"/>
                                          </p:stCondLst>
                                        </p:cTn>
                                        <p:tgtEl>
                                          <p:spTgt spid="32770"/>
                                        </p:tgtEl>
                                        <p:attrNameLst>
                                          <p:attrName>style.visibility</p:attrName>
                                        </p:attrNameLst>
                                      </p:cBhvr>
                                      <p:to>
                                        <p:strVal val="visible"/>
                                      </p:to>
                                    </p:set>
                                    <p:animEffect transition="in" filter="circle(in)">
                                      <p:cBhvr>
                                        <p:cTn id="10" dur="2000"/>
                                        <p:tgtEl>
                                          <p:spTgt spid="32770"/>
                                        </p:tgtEl>
                                      </p:cBhvr>
                                    </p:animEffect>
                                  </p:childTnLst>
                                </p:cTn>
                              </p:par>
                              <p:par>
                                <p:cTn id="11" presetID="6" presetClass="entr" presetSubtype="16" fill="hold" nodeType="withEffect">
                                  <p:stCondLst>
                                    <p:cond delay="0"/>
                                  </p:stCondLst>
                                  <p:childTnLst>
                                    <p:set>
                                      <p:cBhvr>
                                        <p:cTn id="12" dur="1" fill="hold">
                                          <p:stCondLst>
                                            <p:cond delay="0"/>
                                          </p:stCondLst>
                                        </p:cTn>
                                        <p:tgtEl>
                                          <p:spTgt spid="32773"/>
                                        </p:tgtEl>
                                        <p:attrNameLst>
                                          <p:attrName>style.visibility</p:attrName>
                                        </p:attrNameLst>
                                      </p:cBhvr>
                                      <p:to>
                                        <p:strVal val="visible"/>
                                      </p:to>
                                    </p:set>
                                    <p:animEffect transition="in" filter="circle(in)">
                                      <p:cBhvr>
                                        <p:cTn id="13" dur="2000"/>
                                        <p:tgtEl>
                                          <p:spTgt spid="3277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2774"/>
                                        </p:tgtEl>
                                        <p:attrNameLst>
                                          <p:attrName>style.visibility</p:attrName>
                                        </p:attrNameLst>
                                      </p:cBhvr>
                                      <p:to>
                                        <p:strVal val="visible"/>
                                      </p:to>
                                    </p:set>
                                    <p:animEffect transition="in" filter="circle(in)">
                                      <p:cBhvr>
                                        <p:cTn id="16" dur="2000"/>
                                        <p:tgtEl>
                                          <p:spTgt spid="3277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2771"/>
                                        </p:tgtEl>
                                        <p:attrNameLst>
                                          <p:attrName>style.visibility</p:attrName>
                                        </p:attrNameLst>
                                      </p:cBhvr>
                                      <p:to>
                                        <p:strVal val="visible"/>
                                      </p:to>
                                    </p:set>
                                    <p:animEffect transition="in" filter="circle(in)">
                                      <p:cBhvr>
                                        <p:cTn id="19" dur="2000"/>
                                        <p:tgtEl>
                                          <p:spTgt spid="3277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2772"/>
                                        </p:tgtEl>
                                        <p:attrNameLst>
                                          <p:attrName>style.visibility</p:attrName>
                                        </p:attrNameLst>
                                      </p:cBhvr>
                                      <p:to>
                                        <p:strVal val="visible"/>
                                      </p:to>
                                    </p:set>
                                    <p:animEffect transition="in" filter="circle(in)">
                                      <p:cBhvr>
                                        <p:cTn id="22" dur="2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P spid="327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clipartbest.com/cliparts/dT8/5Xr/dT85Xroxc.png"/>
          <p:cNvPicPr>
            <a:picLocks noChangeAspect="1"/>
          </p:cNvPicPr>
          <p:nvPr/>
        </p:nvPicPr>
        <p:blipFill>
          <a:blip r:embed="rId2"/>
          <a:stretch>
            <a:fillRect/>
          </a:stretch>
        </p:blipFill>
        <p:spPr>
          <a:xfrm>
            <a:off x="0" y="609600"/>
            <a:ext cx="9144000" cy="6248400"/>
          </a:xfrm>
          <a:prstGeom prst="rect">
            <a:avLst/>
          </a:prstGeom>
          <a:noFill/>
          <a:ln w="9525">
            <a:noFill/>
          </a:ln>
        </p:spPr>
      </p:pic>
      <p:pic>
        <p:nvPicPr>
          <p:cNvPr id="33795" name="Picture 2" descr="http://www.clipartbest.com/cliparts/dT8/5Xr/dT85Xroxc.png"/>
          <p:cNvPicPr>
            <a:picLocks noChangeAspect="1"/>
          </p:cNvPicPr>
          <p:nvPr/>
        </p:nvPicPr>
        <p:blipFill>
          <a:blip r:embed="rId2"/>
          <a:stretch>
            <a:fillRect/>
          </a:stretch>
        </p:blipFill>
        <p:spPr>
          <a:xfrm>
            <a:off x="0" y="0"/>
            <a:ext cx="9144000" cy="685800"/>
          </a:xfrm>
          <a:prstGeom prst="rect">
            <a:avLst/>
          </a:prstGeom>
          <a:noFill/>
          <a:ln w="9525">
            <a:noFill/>
          </a:ln>
        </p:spPr>
      </p:pic>
      <p:sp>
        <p:nvSpPr>
          <p:cNvPr id="33796" name="Rectangle 6"/>
          <p:cNvSpPr/>
          <p:nvPr/>
        </p:nvSpPr>
        <p:spPr>
          <a:xfrm>
            <a:off x="381000" y="76200"/>
            <a:ext cx="8382000" cy="523875"/>
          </a:xfrm>
          <a:prstGeom prst="rect">
            <a:avLst/>
          </a:prstGeom>
          <a:noFill/>
          <a:ln w="9525">
            <a:noFill/>
          </a:ln>
        </p:spPr>
        <p:txBody>
          <a:bodyPr>
            <a:spAutoFit/>
          </a:bodyPr>
          <a:lstStyle/>
          <a:p>
            <a:pPr algn="ctr" eaLnBrk="1" hangingPunct="1"/>
            <a:r>
              <a:rPr lang="nl-NL" altLang="en-US" sz="2800" b="1" dirty="0">
                <a:solidFill>
                  <a:srgbClr val="FF0000"/>
                </a:solidFill>
                <a:latin typeface="Times New Roman" panose="02020603050405020304" pitchFamily="18" charset="0"/>
                <a:cs typeface="Times New Roman" panose="02020603050405020304" pitchFamily="18" charset="0"/>
              </a:rPr>
              <a:t>CÁCH MẠNG XANH TRONG NÔNG NGHIỆP </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pic>
        <p:nvPicPr>
          <p:cNvPr id="33797" name="Picture 2" descr="Image result for cách mạng xanh trong nông nghiệp"/>
          <p:cNvPicPr>
            <a:picLocks noChangeAspect="1"/>
          </p:cNvPicPr>
          <p:nvPr/>
        </p:nvPicPr>
        <p:blipFill>
          <a:blip r:embed="rId3">
            <a:lum contrast="30000"/>
          </a:blip>
          <a:stretch>
            <a:fillRect/>
          </a:stretch>
        </p:blipFill>
        <p:spPr>
          <a:xfrm>
            <a:off x="381000" y="914400"/>
            <a:ext cx="4191000" cy="2587625"/>
          </a:xfrm>
          <a:prstGeom prst="rect">
            <a:avLst/>
          </a:prstGeom>
          <a:noFill/>
          <a:ln w="9525">
            <a:noFill/>
          </a:ln>
        </p:spPr>
      </p:pic>
      <p:pic>
        <p:nvPicPr>
          <p:cNvPr id="33798" name="Picture 4" descr="Related image"/>
          <p:cNvPicPr>
            <a:picLocks noChangeAspect="1"/>
          </p:cNvPicPr>
          <p:nvPr/>
        </p:nvPicPr>
        <p:blipFill>
          <a:blip r:embed="rId4">
            <a:lum contrast="30000"/>
          </a:blip>
          <a:stretch>
            <a:fillRect/>
          </a:stretch>
        </p:blipFill>
        <p:spPr>
          <a:xfrm>
            <a:off x="4648200" y="3505200"/>
            <a:ext cx="4114800" cy="2667000"/>
          </a:xfrm>
          <a:prstGeom prst="rect">
            <a:avLst/>
          </a:prstGeom>
          <a:noFill/>
          <a:ln w="9525">
            <a:noFill/>
          </a:ln>
        </p:spPr>
      </p:pic>
      <p:pic>
        <p:nvPicPr>
          <p:cNvPr id="33799" name="Picture 10" descr="Related image"/>
          <p:cNvPicPr>
            <a:picLocks noChangeAspect="1"/>
          </p:cNvPicPr>
          <p:nvPr/>
        </p:nvPicPr>
        <p:blipFill>
          <a:blip r:embed="rId5">
            <a:lum contrast="30000"/>
          </a:blip>
          <a:stretch>
            <a:fillRect/>
          </a:stretch>
        </p:blipFill>
        <p:spPr>
          <a:xfrm>
            <a:off x="4648200" y="1371600"/>
            <a:ext cx="4114800" cy="2133600"/>
          </a:xfrm>
          <a:prstGeom prst="rect">
            <a:avLst/>
          </a:prstGeom>
          <a:noFill/>
          <a:ln w="9525">
            <a:noFill/>
          </a:ln>
        </p:spPr>
      </p:pic>
      <p:pic>
        <p:nvPicPr>
          <p:cNvPr id="33800" name="Picture 9" descr="bvtv+4"/>
          <p:cNvPicPr>
            <a:picLocks noChangeAspect="1"/>
          </p:cNvPicPr>
          <p:nvPr/>
        </p:nvPicPr>
        <p:blipFill>
          <a:blip r:embed="rId6">
            <a:lum contrast="10000"/>
          </a:blip>
          <a:stretch>
            <a:fillRect/>
          </a:stretch>
        </p:blipFill>
        <p:spPr>
          <a:xfrm>
            <a:off x="381000" y="3505200"/>
            <a:ext cx="4191000" cy="2743200"/>
          </a:xfrm>
          <a:prstGeom prst="rect">
            <a:avLst/>
          </a:prstGeom>
          <a:noFill/>
          <a:ln w="9525">
            <a:noFill/>
          </a:ln>
        </p:spPr>
      </p:pic>
      <p:sp>
        <p:nvSpPr>
          <p:cNvPr id="33801" name="Rectangle 8"/>
          <p:cNvSpPr/>
          <p:nvPr/>
        </p:nvSpPr>
        <p:spPr>
          <a:xfrm>
            <a:off x="457200" y="914400"/>
            <a:ext cx="4038600" cy="461963"/>
          </a:xfrm>
          <a:prstGeom prst="rect">
            <a:avLst/>
          </a:prstGeom>
          <a:noFill/>
          <a:ln w="9525">
            <a:noFill/>
          </a:ln>
        </p:spPr>
        <p:txBody>
          <a:bodyPr>
            <a:spAutoFit/>
          </a:bodyPr>
          <a:lstStyle/>
          <a:p>
            <a:pPr algn="ctr" eaLnBrk="1" hangingPunct="1">
              <a:spcBef>
                <a:spcPct val="50000"/>
              </a:spcBef>
            </a:pPr>
            <a:r>
              <a:rPr lang="en-US" altLang="en-US" sz="2400" b="1" dirty="0">
                <a:solidFill>
                  <a:srgbClr val="000000"/>
                </a:solidFill>
                <a:latin typeface="Times New Roman" panose="02020603050405020304" pitchFamily="18" charset="0"/>
              </a:rPr>
              <a:t>Hệ thống tưới nước tự động </a:t>
            </a:r>
          </a:p>
        </p:txBody>
      </p:sp>
      <p:sp>
        <p:nvSpPr>
          <p:cNvPr id="33802" name="Rectangle 12"/>
          <p:cNvSpPr/>
          <p:nvPr/>
        </p:nvSpPr>
        <p:spPr>
          <a:xfrm>
            <a:off x="4364038" y="6142038"/>
            <a:ext cx="4724400" cy="369887"/>
          </a:xfrm>
          <a:prstGeom prst="rect">
            <a:avLst/>
          </a:prstGeom>
          <a:noFill/>
          <a:ln w="9525">
            <a:noFill/>
          </a:ln>
        </p:spPr>
        <p:txBody>
          <a:bodyPr>
            <a:spAutoFit/>
          </a:bodyPr>
          <a:lstStyle/>
          <a:p>
            <a:pPr algn="ctr" eaLnBrk="1" hangingPunct="1"/>
            <a:r>
              <a:rPr lang="en-US" altLang="en-US" b="1" dirty="0">
                <a:solidFill>
                  <a:srgbClr val="000000"/>
                </a:solidFill>
                <a:latin typeface="Times New Roman" panose="02020603050405020304" pitchFamily="18" charset="0"/>
              </a:rPr>
              <a:t>Trồng cây theo phương pháp sinh học </a:t>
            </a:r>
            <a:endParaRPr lang="en-US" altLang="en-US" dirty="0">
              <a:solidFill>
                <a:srgbClr val="000000"/>
              </a:solidFill>
              <a:latin typeface="Calibri" panose="020F0502020204030204" charset="0"/>
            </a:endParaRPr>
          </a:p>
        </p:txBody>
      </p:sp>
      <p:sp>
        <p:nvSpPr>
          <p:cNvPr id="33803" name="TextBox 14"/>
          <p:cNvSpPr txBox="1"/>
          <p:nvPr/>
        </p:nvSpPr>
        <p:spPr>
          <a:xfrm>
            <a:off x="381000" y="6096000"/>
            <a:ext cx="3581400" cy="461963"/>
          </a:xfrm>
          <a:prstGeom prst="rect">
            <a:avLst/>
          </a:prstGeom>
          <a:noFill/>
          <a:ln w="9525">
            <a:noFill/>
          </a:ln>
        </p:spPr>
        <p:txBody>
          <a:bodyPr>
            <a:spAutoFit/>
          </a:bodyPr>
          <a:lstStyle/>
          <a:p>
            <a:pPr algn="ctr" eaLnBrk="1" hangingPunct="1"/>
            <a:r>
              <a:rPr lang="en-US" altLang="en-US" sz="2400" b="1" dirty="0">
                <a:solidFill>
                  <a:srgbClr val="000000"/>
                </a:solidFill>
                <a:latin typeface="Times New Roman" panose="02020603050405020304" pitchFamily="18" charset="0"/>
                <a:cs typeface="Times New Roman" panose="02020603050405020304" pitchFamily="18" charset="0"/>
              </a:rPr>
              <a:t>Phân-thuốc hóa học</a:t>
            </a:r>
            <a:endParaRPr lang="en-US" altLang="en-US" sz="2400" b="1" dirty="0">
              <a:solidFill>
                <a:srgbClr val="000000"/>
              </a:solidFill>
              <a:latin typeface="Times New Roman" panose="02020603050405020304" pitchFamily="18" charset="0"/>
              <a:ea typeface="Times New Roman" panose="02020603050405020304" pitchFamily="18" charset="0"/>
            </a:endParaRPr>
          </a:p>
        </p:txBody>
      </p:sp>
      <p:sp>
        <p:nvSpPr>
          <p:cNvPr id="33804" name="Rectangle 15"/>
          <p:cNvSpPr/>
          <p:nvPr/>
        </p:nvSpPr>
        <p:spPr>
          <a:xfrm>
            <a:off x="4572000" y="914400"/>
            <a:ext cx="4267200" cy="461963"/>
          </a:xfrm>
          <a:prstGeom prst="rect">
            <a:avLst/>
          </a:prstGeom>
          <a:noFill/>
          <a:ln w="9525">
            <a:noFill/>
          </a:ln>
        </p:spPr>
        <p:txBody>
          <a:bodyPr>
            <a:spAutoFit/>
          </a:bodyPr>
          <a:lstStyle/>
          <a:p>
            <a:pPr eaLnBrk="1" hangingPunct="1"/>
            <a:r>
              <a:rPr lang="en-US" altLang="en-US" sz="2400" b="1" dirty="0">
                <a:solidFill>
                  <a:srgbClr val="000000"/>
                </a:solidFill>
                <a:latin typeface="Times New Roman" panose="02020603050405020304" pitchFamily="18" charset="0"/>
                <a:cs typeface="Times New Roman" panose="02020603050405020304" pitchFamily="18" charset="0"/>
              </a:rPr>
              <a:t>Cấy ghép giống cây trồng mới</a:t>
            </a:r>
            <a:endParaRPr lang="en-US" altLang="en-US" sz="2400" b="1"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3801"/>
                                        </p:tgtEl>
                                        <p:attrNameLst>
                                          <p:attrName>style.visibility</p:attrName>
                                        </p:attrNameLst>
                                      </p:cBhvr>
                                      <p:to>
                                        <p:strVal val="visible"/>
                                      </p:to>
                                    </p:set>
                                    <p:anim calcmode="lin" valueType="num">
                                      <p:cBhvr>
                                        <p:cTn id="7" dur="1000" fill="hold"/>
                                        <p:tgtEl>
                                          <p:spTgt spid="33801"/>
                                        </p:tgtEl>
                                        <p:attrNameLst>
                                          <p:attrName>ppt_w</p:attrName>
                                        </p:attrNameLst>
                                      </p:cBhvr>
                                      <p:tavLst>
                                        <p:tav tm="0">
                                          <p:val>
                                            <p:fltVal val="0"/>
                                          </p:val>
                                        </p:tav>
                                        <p:tav tm="100000">
                                          <p:val>
                                            <p:strVal val="#ppt_w"/>
                                          </p:val>
                                        </p:tav>
                                      </p:tavLst>
                                    </p:anim>
                                    <p:anim calcmode="lin" valueType="num">
                                      <p:cBhvr>
                                        <p:cTn id="8" dur="1000" fill="hold"/>
                                        <p:tgtEl>
                                          <p:spTgt spid="33801"/>
                                        </p:tgtEl>
                                        <p:attrNameLst>
                                          <p:attrName>ppt_h</p:attrName>
                                        </p:attrNameLst>
                                      </p:cBhvr>
                                      <p:tavLst>
                                        <p:tav tm="0">
                                          <p:val>
                                            <p:fltVal val="0"/>
                                          </p:val>
                                        </p:tav>
                                        <p:tav tm="100000">
                                          <p:val>
                                            <p:strVal val="#ppt_h"/>
                                          </p:val>
                                        </p:tav>
                                      </p:tavLst>
                                    </p:anim>
                                    <p:anim calcmode="lin" valueType="num">
                                      <p:cBhvr>
                                        <p:cTn id="9" dur="1000" fill="hold"/>
                                        <p:tgtEl>
                                          <p:spTgt spid="33801"/>
                                        </p:tgtEl>
                                        <p:attrNameLst>
                                          <p:attrName>style.rotation</p:attrName>
                                        </p:attrNameLst>
                                      </p:cBhvr>
                                      <p:tavLst>
                                        <p:tav tm="0">
                                          <p:val>
                                            <p:fltVal val="90"/>
                                          </p:val>
                                        </p:tav>
                                        <p:tav tm="100000">
                                          <p:val>
                                            <p:fltVal val="0"/>
                                          </p:val>
                                        </p:tav>
                                      </p:tavLst>
                                    </p:anim>
                                    <p:animEffect transition="in" filter="fade">
                                      <p:cBhvr>
                                        <p:cTn id="10" dur="1000"/>
                                        <p:tgtEl>
                                          <p:spTgt spid="33801"/>
                                        </p:tgtEl>
                                      </p:cBhvr>
                                    </p:animEffect>
                                  </p:childTnLst>
                                </p:cTn>
                              </p:par>
                              <p:par>
                                <p:cTn id="11" presetID="31" presetClass="entr" presetSubtype="0" fill="hold" nodeType="withEffect">
                                  <p:stCondLst>
                                    <p:cond delay="0"/>
                                  </p:stCondLst>
                                  <p:childTnLst>
                                    <p:set>
                                      <p:cBhvr>
                                        <p:cTn id="12" dur="1" fill="hold">
                                          <p:stCondLst>
                                            <p:cond delay="0"/>
                                          </p:stCondLst>
                                        </p:cTn>
                                        <p:tgtEl>
                                          <p:spTgt spid="33797"/>
                                        </p:tgtEl>
                                        <p:attrNameLst>
                                          <p:attrName>style.visibility</p:attrName>
                                        </p:attrNameLst>
                                      </p:cBhvr>
                                      <p:to>
                                        <p:strVal val="visible"/>
                                      </p:to>
                                    </p:set>
                                    <p:anim calcmode="lin" valueType="num">
                                      <p:cBhvr>
                                        <p:cTn id="13" dur="1000" fill="hold"/>
                                        <p:tgtEl>
                                          <p:spTgt spid="33797"/>
                                        </p:tgtEl>
                                        <p:attrNameLst>
                                          <p:attrName>ppt_w</p:attrName>
                                        </p:attrNameLst>
                                      </p:cBhvr>
                                      <p:tavLst>
                                        <p:tav tm="0">
                                          <p:val>
                                            <p:fltVal val="0"/>
                                          </p:val>
                                        </p:tav>
                                        <p:tav tm="100000">
                                          <p:val>
                                            <p:strVal val="#ppt_w"/>
                                          </p:val>
                                        </p:tav>
                                      </p:tavLst>
                                    </p:anim>
                                    <p:anim calcmode="lin" valueType="num">
                                      <p:cBhvr>
                                        <p:cTn id="14" dur="1000" fill="hold"/>
                                        <p:tgtEl>
                                          <p:spTgt spid="33797"/>
                                        </p:tgtEl>
                                        <p:attrNameLst>
                                          <p:attrName>ppt_h</p:attrName>
                                        </p:attrNameLst>
                                      </p:cBhvr>
                                      <p:tavLst>
                                        <p:tav tm="0">
                                          <p:val>
                                            <p:fltVal val="0"/>
                                          </p:val>
                                        </p:tav>
                                        <p:tav tm="100000">
                                          <p:val>
                                            <p:strVal val="#ppt_h"/>
                                          </p:val>
                                        </p:tav>
                                      </p:tavLst>
                                    </p:anim>
                                    <p:anim calcmode="lin" valueType="num">
                                      <p:cBhvr>
                                        <p:cTn id="15" dur="1000" fill="hold"/>
                                        <p:tgtEl>
                                          <p:spTgt spid="33797"/>
                                        </p:tgtEl>
                                        <p:attrNameLst>
                                          <p:attrName>style.rotation</p:attrName>
                                        </p:attrNameLst>
                                      </p:cBhvr>
                                      <p:tavLst>
                                        <p:tav tm="0">
                                          <p:val>
                                            <p:fltVal val="90"/>
                                          </p:val>
                                        </p:tav>
                                        <p:tav tm="100000">
                                          <p:val>
                                            <p:fltVal val="0"/>
                                          </p:val>
                                        </p:tav>
                                      </p:tavLst>
                                    </p:anim>
                                    <p:animEffect transition="in" filter="fade">
                                      <p:cBhvr>
                                        <p:cTn id="16" dur="1000"/>
                                        <p:tgtEl>
                                          <p:spTgt spid="33797"/>
                                        </p:tgtEl>
                                      </p:cBhvr>
                                    </p:animEffect>
                                  </p:childTnLst>
                                </p:cTn>
                              </p:par>
                              <p:par>
                                <p:cTn id="17" presetID="31" presetClass="entr" presetSubtype="0" fill="hold" nodeType="withEffect">
                                  <p:stCondLst>
                                    <p:cond delay="0"/>
                                  </p:stCondLst>
                                  <p:childTnLst>
                                    <p:set>
                                      <p:cBhvr>
                                        <p:cTn id="18" dur="1" fill="hold">
                                          <p:stCondLst>
                                            <p:cond delay="0"/>
                                          </p:stCondLst>
                                        </p:cTn>
                                        <p:tgtEl>
                                          <p:spTgt spid="33800"/>
                                        </p:tgtEl>
                                        <p:attrNameLst>
                                          <p:attrName>style.visibility</p:attrName>
                                        </p:attrNameLst>
                                      </p:cBhvr>
                                      <p:to>
                                        <p:strVal val="visible"/>
                                      </p:to>
                                    </p:set>
                                    <p:anim calcmode="lin" valueType="num">
                                      <p:cBhvr>
                                        <p:cTn id="19" dur="1000" fill="hold"/>
                                        <p:tgtEl>
                                          <p:spTgt spid="33800"/>
                                        </p:tgtEl>
                                        <p:attrNameLst>
                                          <p:attrName>ppt_w</p:attrName>
                                        </p:attrNameLst>
                                      </p:cBhvr>
                                      <p:tavLst>
                                        <p:tav tm="0">
                                          <p:val>
                                            <p:fltVal val="0"/>
                                          </p:val>
                                        </p:tav>
                                        <p:tav tm="100000">
                                          <p:val>
                                            <p:strVal val="#ppt_w"/>
                                          </p:val>
                                        </p:tav>
                                      </p:tavLst>
                                    </p:anim>
                                    <p:anim calcmode="lin" valueType="num">
                                      <p:cBhvr>
                                        <p:cTn id="20" dur="1000" fill="hold"/>
                                        <p:tgtEl>
                                          <p:spTgt spid="33800"/>
                                        </p:tgtEl>
                                        <p:attrNameLst>
                                          <p:attrName>ppt_h</p:attrName>
                                        </p:attrNameLst>
                                      </p:cBhvr>
                                      <p:tavLst>
                                        <p:tav tm="0">
                                          <p:val>
                                            <p:fltVal val="0"/>
                                          </p:val>
                                        </p:tav>
                                        <p:tav tm="100000">
                                          <p:val>
                                            <p:strVal val="#ppt_h"/>
                                          </p:val>
                                        </p:tav>
                                      </p:tavLst>
                                    </p:anim>
                                    <p:anim calcmode="lin" valueType="num">
                                      <p:cBhvr>
                                        <p:cTn id="21" dur="1000" fill="hold"/>
                                        <p:tgtEl>
                                          <p:spTgt spid="33800"/>
                                        </p:tgtEl>
                                        <p:attrNameLst>
                                          <p:attrName>style.rotation</p:attrName>
                                        </p:attrNameLst>
                                      </p:cBhvr>
                                      <p:tavLst>
                                        <p:tav tm="0">
                                          <p:val>
                                            <p:fltVal val="90"/>
                                          </p:val>
                                        </p:tav>
                                        <p:tav tm="100000">
                                          <p:val>
                                            <p:fltVal val="0"/>
                                          </p:val>
                                        </p:tav>
                                      </p:tavLst>
                                    </p:anim>
                                    <p:animEffect transition="in" filter="fade">
                                      <p:cBhvr>
                                        <p:cTn id="22" dur="1000"/>
                                        <p:tgtEl>
                                          <p:spTgt spid="3380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3803"/>
                                        </p:tgtEl>
                                        <p:attrNameLst>
                                          <p:attrName>style.visibility</p:attrName>
                                        </p:attrNameLst>
                                      </p:cBhvr>
                                      <p:to>
                                        <p:strVal val="visible"/>
                                      </p:to>
                                    </p:set>
                                    <p:anim calcmode="lin" valueType="num">
                                      <p:cBhvr>
                                        <p:cTn id="25" dur="1000" fill="hold"/>
                                        <p:tgtEl>
                                          <p:spTgt spid="33803"/>
                                        </p:tgtEl>
                                        <p:attrNameLst>
                                          <p:attrName>ppt_w</p:attrName>
                                        </p:attrNameLst>
                                      </p:cBhvr>
                                      <p:tavLst>
                                        <p:tav tm="0">
                                          <p:val>
                                            <p:fltVal val="0"/>
                                          </p:val>
                                        </p:tav>
                                        <p:tav tm="100000">
                                          <p:val>
                                            <p:strVal val="#ppt_w"/>
                                          </p:val>
                                        </p:tav>
                                      </p:tavLst>
                                    </p:anim>
                                    <p:anim calcmode="lin" valueType="num">
                                      <p:cBhvr>
                                        <p:cTn id="26" dur="1000" fill="hold"/>
                                        <p:tgtEl>
                                          <p:spTgt spid="33803"/>
                                        </p:tgtEl>
                                        <p:attrNameLst>
                                          <p:attrName>ppt_h</p:attrName>
                                        </p:attrNameLst>
                                      </p:cBhvr>
                                      <p:tavLst>
                                        <p:tav tm="0">
                                          <p:val>
                                            <p:fltVal val="0"/>
                                          </p:val>
                                        </p:tav>
                                        <p:tav tm="100000">
                                          <p:val>
                                            <p:strVal val="#ppt_h"/>
                                          </p:val>
                                        </p:tav>
                                      </p:tavLst>
                                    </p:anim>
                                    <p:anim calcmode="lin" valueType="num">
                                      <p:cBhvr>
                                        <p:cTn id="27" dur="1000" fill="hold"/>
                                        <p:tgtEl>
                                          <p:spTgt spid="33803"/>
                                        </p:tgtEl>
                                        <p:attrNameLst>
                                          <p:attrName>style.rotation</p:attrName>
                                        </p:attrNameLst>
                                      </p:cBhvr>
                                      <p:tavLst>
                                        <p:tav tm="0">
                                          <p:val>
                                            <p:fltVal val="90"/>
                                          </p:val>
                                        </p:tav>
                                        <p:tav tm="100000">
                                          <p:val>
                                            <p:fltVal val="0"/>
                                          </p:val>
                                        </p:tav>
                                      </p:tavLst>
                                    </p:anim>
                                    <p:animEffect transition="in" filter="fade">
                                      <p:cBhvr>
                                        <p:cTn id="28" dur="1000"/>
                                        <p:tgtEl>
                                          <p:spTgt spid="3380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3804"/>
                                        </p:tgtEl>
                                        <p:attrNameLst>
                                          <p:attrName>style.visibility</p:attrName>
                                        </p:attrNameLst>
                                      </p:cBhvr>
                                      <p:to>
                                        <p:strVal val="visible"/>
                                      </p:to>
                                    </p:set>
                                    <p:anim calcmode="lin" valueType="num">
                                      <p:cBhvr>
                                        <p:cTn id="31" dur="1000" fill="hold"/>
                                        <p:tgtEl>
                                          <p:spTgt spid="33804"/>
                                        </p:tgtEl>
                                        <p:attrNameLst>
                                          <p:attrName>ppt_w</p:attrName>
                                        </p:attrNameLst>
                                      </p:cBhvr>
                                      <p:tavLst>
                                        <p:tav tm="0">
                                          <p:val>
                                            <p:fltVal val="0"/>
                                          </p:val>
                                        </p:tav>
                                        <p:tav tm="100000">
                                          <p:val>
                                            <p:strVal val="#ppt_w"/>
                                          </p:val>
                                        </p:tav>
                                      </p:tavLst>
                                    </p:anim>
                                    <p:anim calcmode="lin" valueType="num">
                                      <p:cBhvr>
                                        <p:cTn id="32" dur="1000" fill="hold"/>
                                        <p:tgtEl>
                                          <p:spTgt spid="33804"/>
                                        </p:tgtEl>
                                        <p:attrNameLst>
                                          <p:attrName>ppt_h</p:attrName>
                                        </p:attrNameLst>
                                      </p:cBhvr>
                                      <p:tavLst>
                                        <p:tav tm="0">
                                          <p:val>
                                            <p:fltVal val="0"/>
                                          </p:val>
                                        </p:tav>
                                        <p:tav tm="100000">
                                          <p:val>
                                            <p:strVal val="#ppt_h"/>
                                          </p:val>
                                        </p:tav>
                                      </p:tavLst>
                                    </p:anim>
                                    <p:anim calcmode="lin" valueType="num">
                                      <p:cBhvr>
                                        <p:cTn id="33" dur="1000" fill="hold"/>
                                        <p:tgtEl>
                                          <p:spTgt spid="33804"/>
                                        </p:tgtEl>
                                        <p:attrNameLst>
                                          <p:attrName>style.rotation</p:attrName>
                                        </p:attrNameLst>
                                      </p:cBhvr>
                                      <p:tavLst>
                                        <p:tav tm="0">
                                          <p:val>
                                            <p:fltVal val="90"/>
                                          </p:val>
                                        </p:tav>
                                        <p:tav tm="100000">
                                          <p:val>
                                            <p:fltVal val="0"/>
                                          </p:val>
                                        </p:tav>
                                      </p:tavLst>
                                    </p:anim>
                                    <p:animEffect transition="in" filter="fade">
                                      <p:cBhvr>
                                        <p:cTn id="34" dur="1000"/>
                                        <p:tgtEl>
                                          <p:spTgt spid="33804"/>
                                        </p:tgtEl>
                                      </p:cBhvr>
                                    </p:animEffect>
                                  </p:childTnLst>
                                </p:cTn>
                              </p:par>
                              <p:par>
                                <p:cTn id="35" presetID="31" presetClass="entr" presetSubtype="0" fill="hold" nodeType="withEffect">
                                  <p:stCondLst>
                                    <p:cond delay="0"/>
                                  </p:stCondLst>
                                  <p:childTnLst>
                                    <p:set>
                                      <p:cBhvr>
                                        <p:cTn id="36" dur="1" fill="hold">
                                          <p:stCondLst>
                                            <p:cond delay="0"/>
                                          </p:stCondLst>
                                        </p:cTn>
                                        <p:tgtEl>
                                          <p:spTgt spid="33799"/>
                                        </p:tgtEl>
                                        <p:attrNameLst>
                                          <p:attrName>style.visibility</p:attrName>
                                        </p:attrNameLst>
                                      </p:cBhvr>
                                      <p:to>
                                        <p:strVal val="visible"/>
                                      </p:to>
                                    </p:set>
                                    <p:anim calcmode="lin" valueType="num">
                                      <p:cBhvr>
                                        <p:cTn id="37" dur="1000" fill="hold"/>
                                        <p:tgtEl>
                                          <p:spTgt spid="33799"/>
                                        </p:tgtEl>
                                        <p:attrNameLst>
                                          <p:attrName>ppt_w</p:attrName>
                                        </p:attrNameLst>
                                      </p:cBhvr>
                                      <p:tavLst>
                                        <p:tav tm="0">
                                          <p:val>
                                            <p:fltVal val="0"/>
                                          </p:val>
                                        </p:tav>
                                        <p:tav tm="100000">
                                          <p:val>
                                            <p:strVal val="#ppt_w"/>
                                          </p:val>
                                        </p:tav>
                                      </p:tavLst>
                                    </p:anim>
                                    <p:anim calcmode="lin" valueType="num">
                                      <p:cBhvr>
                                        <p:cTn id="38" dur="1000" fill="hold"/>
                                        <p:tgtEl>
                                          <p:spTgt spid="33799"/>
                                        </p:tgtEl>
                                        <p:attrNameLst>
                                          <p:attrName>ppt_h</p:attrName>
                                        </p:attrNameLst>
                                      </p:cBhvr>
                                      <p:tavLst>
                                        <p:tav tm="0">
                                          <p:val>
                                            <p:fltVal val="0"/>
                                          </p:val>
                                        </p:tav>
                                        <p:tav tm="100000">
                                          <p:val>
                                            <p:strVal val="#ppt_h"/>
                                          </p:val>
                                        </p:tav>
                                      </p:tavLst>
                                    </p:anim>
                                    <p:anim calcmode="lin" valueType="num">
                                      <p:cBhvr>
                                        <p:cTn id="39" dur="1000" fill="hold"/>
                                        <p:tgtEl>
                                          <p:spTgt spid="33799"/>
                                        </p:tgtEl>
                                        <p:attrNameLst>
                                          <p:attrName>style.rotation</p:attrName>
                                        </p:attrNameLst>
                                      </p:cBhvr>
                                      <p:tavLst>
                                        <p:tav tm="0">
                                          <p:val>
                                            <p:fltVal val="90"/>
                                          </p:val>
                                        </p:tav>
                                        <p:tav tm="100000">
                                          <p:val>
                                            <p:fltVal val="0"/>
                                          </p:val>
                                        </p:tav>
                                      </p:tavLst>
                                    </p:anim>
                                    <p:animEffect transition="in" filter="fade">
                                      <p:cBhvr>
                                        <p:cTn id="40" dur="1000"/>
                                        <p:tgtEl>
                                          <p:spTgt spid="33799"/>
                                        </p:tgtEl>
                                      </p:cBhvr>
                                    </p:animEffect>
                                  </p:childTnLst>
                                </p:cTn>
                              </p:par>
                              <p:par>
                                <p:cTn id="41" presetID="31" presetClass="entr" presetSubtype="0" fill="hold" nodeType="withEffect">
                                  <p:stCondLst>
                                    <p:cond delay="0"/>
                                  </p:stCondLst>
                                  <p:childTnLst>
                                    <p:set>
                                      <p:cBhvr>
                                        <p:cTn id="42" dur="1" fill="hold">
                                          <p:stCondLst>
                                            <p:cond delay="0"/>
                                          </p:stCondLst>
                                        </p:cTn>
                                        <p:tgtEl>
                                          <p:spTgt spid="33798"/>
                                        </p:tgtEl>
                                        <p:attrNameLst>
                                          <p:attrName>style.visibility</p:attrName>
                                        </p:attrNameLst>
                                      </p:cBhvr>
                                      <p:to>
                                        <p:strVal val="visible"/>
                                      </p:to>
                                    </p:set>
                                    <p:anim calcmode="lin" valueType="num">
                                      <p:cBhvr>
                                        <p:cTn id="43" dur="1000" fill="hold"/>
                                        <p:tgtEl>
                                          <p:spTgt spid="33798"/>
                                        </p:tgtEl>
                                        <p:attrNameLst>
                                          <p:attrName>ppt_w</p:attrName>
                                        </p:attrNameLst>
                                      </p:cBhvr>
                                      <p:tavLst>
                                        <p:tav tm="0">
                                          <p:val>
                                            <p:fltVal val="0"/>
                                          </p:val>
                                        </p:tav>
                                        <p:tav tm="100000">
                                          <p:val>
                                            <p:strVal val="#ppt_w"/>
                                          </p:val>
                                        </p:tav>
                                      </p:tavLst>
                                    </p:anim>
                                    <p:anim calcmode="lin" valueType="num">
                                      <p:cBhvr>
                                        <p:cTn id="44" dur="1000" fill="hold"/>
                                        <p:tgtEl>
                                          <p:spTgt spid="33798"/>
                                        </p:tgtEl>
                                        <p:attrNameLst>
                                          <p:attrName>ppt_h</p:attrName>
                                        </p:attrNameLst>
                                      </p:cBhvr>
                                      <p:tavLst>
                                        <p:tav tm="0">
                                          <p:val>
                                            <p:fltVal val="0"/>
                                          </p:val>
                                        </p:tav>
                                        <p:tav tm="100000">
                                          <p:val>
                                            <p:strVal val="#ppt_h"/>
                                          </p:val>
                                        </p:tav>
                                      </p:tavLst>
                                    </p:anim>
                                    <p:anim calcmode="lin" valueType="num">
                                      <p:cBhvr>
                                        <p:cTn id="45" dur="1000" fill="hold"/>
                                        <p:tgtEl>
                                          <p:spTgt spid="33798"/>
                                        </p:tgtEl>
                                        <p:attrNameLst>
                                          <p:attrName>style.rotation</p:attrName>
                                        </p:attrNameLst>
                                      </p:cBhvr>
                                      <p:tavLst>
                                        <p:tav tm="0">
                                          <p:val>
                                            <p:fltVal val="90"/>
                                          </p:val>
                                        </p:tav>
                                        <p:tav tm="100000">
                                          <p:val>
                                            <p:fltVal val="0"/>
                                          </p:val>
                                        </p:tav>
                                      </p:tavLst>
                                    </p:anim>
                                    <p:animEffect transition="in" filter="fade">
                                      <p:cBhvr>
                                        <p:cTn id="46" dur="1000"/>
                                        <p:tgtEl>
                                          <p:spTgt spid="3379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3802"/>
                                        </p:tgtEl>
                                        <p:attrNameLst>
                                          <p:attrName>style.visibility</p:attrName>
                                        </p:attrNameLst>
                                      </p:cBhvr>
                                      <p:to>
                                        <p:strVal val="visible"/>
                                      </p:to>
                                    </p:set>
                                    <p:anim calcmode="lin" valueType="num">
                                      <p:cBhvr>
                                        <p:cTn id="49" dur="1000" fill="hold"/>
                                        <p:tgtEl>
                                          <p:spTgt spid="33802"/>
                                        </p:tgtEl>
                                        <p:attrNameLst>
                                          <p:attrName>ppt_w</p:attrName>
                                        </p:attrNameLst>
                                      </p:cBhvr>
                                      <p:tavLst>
                                        <p:tav tm="0">
                                          <p:val>
                                            <p:fltVal val="0"/>
                                          </p:val>
                                        </p:tav>
                                        <p:tav tm="100000">
                                          <p:val>
                                            <p:strVal val="#ppt_w"/>
                                          </p:val>
                                        </p:tav>
                                      </p:tavLst>
                                    </p:anim>
                                    <p:anim calcmode="lin" valueType="num">
                                      <p:cBhvr>
                                        <p:cTn id="50" dur="1000" fill="hold"/>
                                        <p:tgtEl>
                                          <p:spTgt spid="33802"/>
                                        </p:tgtEl>
                                        <p:attrNameLst>
                                          <p:attrName>ppt_h</p:attrName>
                                        </p:attrNameLst>
                                      </p:cBhvr>
                                      <p:tavLst>
                                        <p:tav tm="0">
                                          <p:val>
                                            <p:fltVal val="0"/>
                                          </p:val>
                                        </p:tav>
                                        <p:tav tm="100000">
                                          <p:val>
                                            <p:strVal val="#ppt_h"/>
                                          </p:val>
                                        </p:tav>
                                      </p:tavLst>
                                    </p:anim>
                                    <p:anim calcmode="lin" valueType="num">
                                      <p:cBhvr>
                                        <p:cTn id="51" dur="1000" fill="hold"/>
                                        <p:tgtEl>
                                          <p:spTgt spid="33802"/>
                                        </p:tgtEl>
                                        <p:attrNameLst>
                                          <p:attrName>style.rotation</p:attrName>
                                        </p:attrNameLst>
                                      </p:cBhvr>
                                      <p:tavLst>
                                        <p:tav tm="0">
                                          <p:val>
                                            <p:fltVal val="90"/>
                                          </p:val>
                                        </p:tav>
                                        <p:tav tm="100000">
                                          <p:val>
                                            <p:fltVal val="0"/>
                                          </p:val>
                                        </p:tav>
                                      </p:tavLst>
                                    </p:anim>
                                    <p:animEffect transition="in" filter="fade">
                                      <p:cBhvr>
                                        <p:cTn id="52" dur="10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p:bldP spid="33802" grpId="0"/>
      <p:bldP spid="33803" grpId="0"/>
      <p:bldP spid="3380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clipartbest.com/cliparts/dT8/5Xr/dT85Xroxc.png"/>
          <p:cNvPicPr>
            <a:picLocks noChangeAspect="1"/>
          </p:cNvPicPr>
          <p:nvPr/>
        </p:nvPicPr>
        <p:blipFill>
          <a:blip r:embed="rId2"/>
          <a:stretch>
            <a:fillRect/>
          </a:stretch>
        </p:blipFill>
        <p:spPr>
          <a:xfrm>
            <a:off x="0" y="609600"/>
            <a:ext cx="9144000" cy="6248400"/>
          </a:xfrm>
          <a:prstGeom prst="rect">
            <a:avLst/>
          </a:prstGeom>
          <a:noFill/>
          <a:ln w="9525">
            <a:noFill/>
          </a:ln>
        </p:spPr>
      </p:pic>
      <p:pic>
        <p:nvPicPr>
          <p:cNvPr id="34819" name="Picture 2" descr="http://www.clipartbest.com/cliparts/dT8/5Xr/dT85Xroxc.png"/>
          <p:cNvPicPr>
            <a:picLocks noChangeAspect="1"/>
          </p:cNvPicPr>
          <p:nvPr/>
        </p:nvPicPr>
        <p:blipFill>
          <a:blip r:embed="rId2"/>
          <a:stretch>
            <a:fillRect/>
          </a:stretch>
        </p:blipFill>
        <p:spPr>
          <a:xfrm>
            <a:off x="0" y="0"/>
            <a:ext cx="9144000" cy="685800"/>
          </a:xfrm>
          <a:prstGeom prst="rect">
            <a:avLst/>
          </a:prstGeom>
          <a:noFill/>
          <a:ln w="9525">
            <a:noFill/>
          </a:ln>
        </p:spPr>
      </p:pic>
      <p:sp>
        <p:nvSpPr>
          <p:cNvPr id="34820" name="Rectangle 6"/>
          <p:cNvSpPr/>
          <p:nvPr/>
        </p:nvSpPr>
        <p:spPr>
          <a:xfrm>
            <a:off x="228600" y="76200"/>
            <a:ext cx="8686800" cy="508000"/>
          </a:xfrm>
          <a:prstGeom prst="rect">
            <a:avLst/>
          </a:prstGeom>
          <a:noFill/>
          <a:ln w="9525">
            <a:noFill/>
          </a:ln>
        </p:spPr>
        <p:txBody>
          <a:bodyPr>
            <a:spAutoFit/>
          </a:bodyPr>
          <a:lstStyle/>
          <a:p>
            <a:pPr algn="ctr" eaLnBrk="1" hangingPunct="1"/>
            <a:r>
              <a:rPr lang="nl-NL" altLang="en-US" sz="2700" b="1" dirty="0">
                <a:solidFill>
                  <a:srgbClr val="FF0000"/>
                </a:solidFill>
                <a:latin typeface="Times New Roman" panose="02020603050405020304" pitchFamily="18" charset="0"/>
                <a:cs typeface="Times New Roman" panose="02020603050405020304" pitchFamily="18" charset="0"/>
              </a:rPr>
              <a:t>GIAO THÔNG VẬN TẢI VÀ THÔNG TIN LIÊN LẠC </a:t>
            </a:r>
            <a:endParaRPr lang="en-US" altLang="en-US" sz="2700" b="1" dirty="0">
              <a:solidFill>
                <a:srgbClr val="FF0000"/>
              </a:solidFill>
              <a:latin typeface="Times New Roman" panose="02020603050405020304" pitchFamily="18" charset="0"/>
              <a:ea typeface="Times New Roman" panose="02020603050405020304" pitchFamily="18" charset="0"/>
            </a:endParaRPr>
          </a:p>
        </p:txBody>
      </p:sp>
      <p:pic>
        <p:nvPicPr>
          <p:cNvPr id="34821" name="Picture 34" descr="images1299142_Internet"/>
          <p:cNvPicPr>
            <a:picLocks noChangeAspect="1"/>
          </p:cNvPicPr>
          <p:nvPr/>
        </p:nvPicPr>
        <p:blipFill>
          <a:blip r:embed="rId3">
            <a:lum contrast="30000"/>
          </a:blip>
          <a:stretch>
            <a:fillRect/>
          </a:stretch>
        </p:blipFill>
        <p:spPr>
          <a:xfrm>
            <a:off x="304800" y="4038600"/>
            <a:ext cx="4191000" cy="2438400"/>
          </a:xfrm>
          <a:prstGeom prst="rect">
            <a:avLst/>
          </a:prstGeom>
          <a:noFill/>
          <a:ln w="38100" cap="flat" cmpd="dbl">
            <a:solidFill>
              <a:schemeClr val="tx1"/>
            </a:solidFill>
            <a:prstDash val="solid"/>
            <a:miter/>
            <a:headEnd type="none" w="med" len="med"/>
            <a:tailEnd type="none" w="med" len="med"/>
          </a:ln>
        </p:spPr>
      </p:pic>
      <p:pic>
        <p:nvPicPr>
          <p:cNvPr id="34822" name="Picture 36" descr="4_32_1343722401_74_20120723142834_10713_CM_1331975050"/>
          <p:cNvPicPr>
            <a:picLocks noChangeAspect="1"/>
          </p:cNvPicPr>
          <p:nvPr/>
        </p:nvPicPr>
        <p:blipFill>
          <a:blip r:embed="rId4">
            <a:lum contrast="30000"/>
          </a:blip>
          <a:stretch>
            <a:fillRect/>
          </a:stretch>
        </p:blipFill>
        <p:spPr>
          <a:xfrm>
            <a:off x="4572000" y="914400"/>
            <a:ext cx="4191000" cy="2590800"/>
          </a:xfrm>
          <a:prstGeom prst="rect">
            <a:avLst/>
          </a:prstGeom>
          <a:noFill/>
          <a:ln w="9525" cap="flat" cmpd="sng">
            <a:solidFill>
              <a:schemeClr val="tx1"/>
            </a:solidFill>
            <a:prstDash val="solid"/>
            <a:miter/>
            <a:headEnd type="none" w="med" len="med"/>
            <a:tailEnd type="none" w="med" len="med"/>
          </a:ln>
        </p:spPr>
      </p:pic>
      <p:pic>
        <p:nvPicPr>
          <p:cNvPr id="34823" name="Picture 17" descr="axg1272259913"/>
          <p:cNvPicPr>
            <a:picLocks noChangeAspect="1"/>
          </p:cNvPicPr>
          <p:nvPr/>
        </p:nvPicPr>
        <p:blipFill>
          <a:blip r:embed="rId5">
            <a:lum contrast="30000"/>
          </a:blip>
          <a:stretch>
            <a:fillRect/>
          </a:stretch>
        </p:blipFill>
        <p:spPr>
          <a:xfrm>
            <a:off x="304800" y="990600"/>
            <a:ext cx="2133600" cy="2551113"/>
          </a:xfrm>
          <a:prstGeom prst="rect">
            <a:avLst/>
          </a:prstGeom>
          <a:noFill/>
          <a:ln w="9525" cap="flat" cmpd="sng">
            <a:solidFill>
              <a:schemeClr val="accent1"/>
            </a:solidFill>
            <a:prstDash val="solid"/>
            <a:miter/>
            <a:headEnd type="none" w="med" len="med"/>
            <a:tailEnd type="none" w="med" len="med"/>
          </a:ln>
        </p:spPr>
      </p:pic>
      <p:sp>
        <p:nvSpPr>
          <p:cNvPr id="12" name="Rectangle 11"/>
          <p:cNvSpPr/>
          <p:nvPr/>
        </p:nvSpPr>
        <p:spPr>
          <a:xfrm>
            <a:off x="4724400" y="3500438"/>
            <a:ext cx="4114800" cy="461963"/>
          </a:xfrm>
          <a:prstGeom prst="rect">
            <a:avLst/>
          </a:prstGeom>
          <a:noFill/>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defRPr/>
            </a:pP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=&gt;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Điện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thoại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di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động</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34825" name="Rectangle 12"/>
          <p:cNvSpPr/>
          <p:nvPr/>
        </p:nvSpPr>
        <p:spPr>
          <a:xfrm>
            <a:off x="381000" y="6096000"/>
            <a:ext cx="4343400" cy="461963"/>
          </a:xfrm>
          <a:prstGeom prst="rect">
            <a:avLst/>
          </a:prstGeom>
          <a:noFill/>
          <a:ln w="9525">
            <a:noFill/>
          </a:ln>
        </p:spPr>
        <p:txBody>
          <a:bodyPr>
            <a:spAutoFit/>
          </a:bodyPr>
          <a:lstStyle/>
          <a:p>
            <a:pPr algn="ctr" eaLnBrk="1" hangingPunct="1"/>
            <a:r>
              <a:rPr lang="en-US" altLang="en-US" sz="2400" b="1" dirty="0">
                <a:solidFill>
                  <a:srgbClr val="000000"/>
                </a:solidFill>
                <a:latin typeface="Times New Roman" panose="02020603050405020304" pitchFamily="18" charset="0"/>
              </a:rPr>
              <a:t>Kết nối Internet Toàn cầu</a:t>
            </a:r>
          </a:p>
        </p:txBody>
      </p:sp>
      <p:pic>
        <p:nvPicPr>
          <p:cNvPr id="34826" name="Picture 11" descr="Satellite-TV-%E2%80%93-What-You-Need"/>
          <p:cNvPicPr>
            <a:picLocks noChangeAspect="1"/>
          </p:cNvPicPr>
          <p:nvPr/>
        </p:nvPicPr>
        <p:blipFill>
          <a:blip r:embed="rId6">
            <a:lum contrast="30000"/>
          </a:blip>
          <a:stretch>
            <a:fillRect/>
          </a:stretch>
        </p:blipFill>
        <p:spPr>
          <a:xfrm>
            <a:off x="4572000" y="4038600"/>
            <a:ext cx="4191000" cy="2438400"/>
          </a:xfrm>
          <a:prstGeom prst="rect">
            <a:avLst/>
          </a:prstGeom>
          <a:noFill/>
          <a:ln w="9525" cap="flat" cmpd="sng">
            <a:solidFill>
              <a:schemeClr val="tx1"/>
            </a:solidFill>
            <a:prstDash val="solid"/>
            <a:miter/>
            <a:headEnd type="none" w="med" len="med"/>
            <a:tailEnd type="none" w="med" len="med"/>
          </a:ln>
        </p:spPr>
      </p:pic>
      <p:sp>
        <p:nvSpPr>
          <p:cNvPr id="34827" name="TextBox 14"/>
          <p:cNvSpPr txBox="1"/>
          <p:nvPr/>
        </p:nvSpPr>
        <p:spPr>
          <a:xfrm>
            <a:off x="5562600" y="6091238"/>
            <a:ext cx="2133600" cy="461962"/>
          </a:xfrm>
          <a:prstGeom prst="rect">
            <a:avLst/>
          </a:prstGeom>
          <a:noFill/>
          <a:ln w="9525">
            <a:noFill/>
          </a:ln>
        </p:spPr>
        <p:txBody>
          <a:bodyPr>
            <a:spAutoFit/>
          </a:bodyPr>
          <a:lstStyle/>
          <a:p>
            <a:pPr algn="ctr" eaLnBrk="1" hangingPunct="1"/>
            <a:r>
              <a:rPr lang="en-US" altLang="en-US" sz="2400" b="1" dirty="0">
                <a:solidFill>
                  <a:srgbClr val="000000"/>
                </a:solidFill>
                <a:latin typeface="Times New Roman" panose="02020603050405020304" pitchFamily="18" charset="0"/>
                <a:cs typeface="Times New Roman" panose="02020603050405020304" pitchFamily="18" charset="0"/>
              </a:rPr>
              <a:t>Vệ tinh</a:t>
            </a:r>
            <a:endParaRPr lang="en-US" altLang="en-US" sz="2400" b="1" dirty="0">
              <a:solidFill>
                <a:srgbClr val="000000"/>
              </a:solidFill>
              <a:latin typeface="Times New Roman" panose="02020603050405020304" pitchFamily="18" charset="0"/>
              <a:ea typeface="Times New Roman" panose="02020603050405020304" pitchFamily="18" charset="0"/>
            </a:endParaRPr>
          </a:p>
        </p:txBody>
      </p:sp>
      <p:pic>
        <p:nvPicPr>
          <p:cNvPr id="34828" name="Picture 15" descr="alexander-graham-bell-hizmet"/>
          <p:cNvPicPr>
            <a:picLocks noChangeAspect="1"/>
          </p:cNvPicPr>
          <p:nvPr/>
        </p:nvPicPr>
        <p:blipFill>
          <a:blip r:embed="rId7">
            <a:lum contrast="40000"/>
          </a:blip>
          <a:stretch>
            <a:fillRect/>
          </a:stretch>
        </p:blipFill>
        <p:spPr>
          <a:xfrm>
            <a:off x="2438400" y="990600"/>
            <a:ext cx="2035175" cy="2590800"/>
          </a:xfrm>
          <a:prstGeom prst="rect">
            <a:avLst/>
          </a:prstGeom>
          <a:noFill/>
          <a:ln w="9525" cap="flat" cmpd="sng">
            <a:solidFill>
              <a:schemeClr val="accent1"/>
            </a:solidFill>
            <a:prstDash val="solid"/>
            <a:miter/>
            <a:headEnd type="none" w="med" len="med"/>
            <a:tailEnd type="none" w="med" len="med"/>
          </a:ln>
        </p:spPr>
      </p:pic>
      <p:sp>
        <p:nvSpPr>
          <p:cNvPr id="34829" name="Rectangle 16"/>
          <p:cNvSpPr/>
          <p:nvPr/>
        </p:nvSpPr>
        <p:spPr>
          <a:xfrm>
            <a:off x="609600" y="3505200"/>
            <a:ext cx="3730625" cy="461963"/>
          </a:xfrm>
          <a:prstGeom prst="rect">
            <a:avLst/>
          </a:prstGeom>
          <a:noFill/>
          <a:ln w="9525">
            <a:noFill/>
          </a:ln>
        </p:spPr>
        <p:txBody>
          <a:bodyPr>
            <a:spAutoFit/>
          </a:bodyPr>
          <a:lstStyle/>
          <a:p>
            <a:pPr algn="ctr" eaLnBrk="1" hangingPunct="1"/>
            <a:r>
              <a:rPr lang="en-US" altLang="en-US" sz="2400" b="1" dirty="0">
                <a:solidFill>
                  <a:srgbClr val="000000"/>
                </a:solidFill>
                <a:latin typeface="Times New Roman" panose="02020603050405020304" pitchFamily="18" charset="0"/>
              </a:rPr>
              <a:t>Điện thoại  cố định</a:t>
            </a:r>
            <a:endParaRPr lang="en-US" altLang="en-US" sz="2400" dirty="0">
              <a:solidFill>
                <a:srgbClr val="000000"/>
              </a:solidFill>
              <a:latin typeface="Calibri" panose="020F0502020204030204" charset="0"/>
            </a:endParaRPr>
          </a:p>
        </p:txBody>
      </p:sp>
      <p:sp>
        <p:nvSpPr>
          <p:cNvPr id="34830" name="Date Placeholder 18"/>
          <p:cNvSpPr txBox="1">
            <a:spLocks noGrp="1"/>
          </p:cNvSpPr>
          <p:nvPr>
            <p:ph type="dt" sz="half" idx="10"/>
          </p:nvPr>
        </p:nvSpPr>
        <p:spPr>
          <a:xfrm>
            <a:off x="5164138" y="6249988"/>
            <a:ext cx="3786187" cy="365125"/>
          </a:xfrm>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BB962C8B-B14F-4D97-AF65-F5344CB8AC3E}" type="datetime1">
              <a:rPr lang="en-US" altLang="en-US" sz="1000" dirty="0">
                <a:solidFill>
                  <a:srgbClr val="898989"/>
                </a:solidFill>
                <a:latin typeface="Calibri" panose="020F0502020204030204" charset="0"/>
              </a:rPr>
              <a:t>3/27/2023</a:t>
            </a:fld>
            <a:endParaRPr lang="en-US" altLang="en-US" sz="1000" dirty="0">
              <a:solidFill>
                <a:srgbClr val="898989"/>
              </a:solidFill>
              <a:latin typeface="Calibri" panose="020F0502020204030204" charset="0"/>
            </a:endParaRPr>
          </a:p>
        </p:txBody>
      </p:sp>
      <p:sp>
        <p:nvSpPr>
          <p:cNvPr id="34831" name="Footer Placeholder 17"/>
          <p:cNvSpPr txBox="1">
            <a:spLocks noGrp="1"/>
          </p:cNvSpPr>
          <p:nvPr>
            <p:ph type="ftr" sz="quarter" idx="11"/>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r>
              <a:rPr lang="en-US" altLang="en-US" sz="1000" dirty="0">
                <a:solidFill>
                  <a:srgbClr val="898989"/>
                </a:solidFill>
                <a:latin typeface="Calibri" panose="020F0502020204030204" charset="0"/>
              </a:rPr>
              <a:t>Nguyễn Thị Thanh Hà</a:t>
            </a:r>
          </a:p>
        </p:txBody>
      </p:sp>
      <p:sp>
        <p:nvSpPr>
          <p:cNvPr id="34832" name="Slide Number Placeholder 19"/>
          <p:cNvSpPr txBox="1">
            <a:spLocks noGrp="1"/>
          </p:cNvSpPr>
          <p:nvPr>
            <p:ph type="sldNum" sz="quarter" idx="12"/>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fld id="{9A0DB2DC-4C9A-4742-B13C-FB6460FD3503}" type="slidenum">
              <a:rPr lang="en-US" altLang="en-US" sz="1000" dirty="0">
                <a:solidFill>
                  <a:srgbClr val="000000"/>
                </a:solidFill>
              </a:rPr>
              <a:t>26</a:t>
            </a:fld>
            <a:endParaRPr lang="en-US" altLang="en-US" sz="10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 calcmode="lin" valueType="num">
                                      <p:cBhvr>
                                        <p:cTn id="7" dur="500" fill="hold"/>
                                        <p:tgtEl>
                                          <p:spTgt spid="34823"/>
                                        </p:tgtEl>
                                        <p:attrNameLst>
                                          <p:attrName>ppt_w</p:attrName>
                                        </p:attrNameLst>
                                      </p:cBhvr>
                                      <p:tavLst>
                                        <p:tav tm="0">
                                          <p:val>
                                            <p:fltVal val="0"/>
                                          </p:val>
                                        </p:tav>
                                        <p:tav tm="100000">
                                          <p:val>
                                            <p:strVal val="#ppt_w"/>
                                          </p:val>
                                        </p:tav>
                                      </p:tavLst>
                                    </p:anim>
                                    <p:anim calcmode="lin" valueType="num">
                                      <p:cBhvr>
                                        <p:cTn id="8" dur="500" fill="hold"/>
                                        <p:tgtEl>
                                          <p:spTgt spid="34823"/>
                                        </p:tgtEl>
                                        <p:attrNameLst>
                                          <p:attrName>ppt_h</p:attrName>
                                        </p:attrNameLst>
                                      </p:cBhvr>
                                      <p:tavLst>
                                        <p:tav tm="0">
                                          <p:val>
                                            <p:fltVal val="0"/>
                                          </p:val>
                                        </p:tav>
                                        <p:tav tm="100000">
                                          <p:val>
                                            <p:strVal val="#ppt_h"/>
                                          </p:val>
                                        </p:tav>
                                      </p:tavLst>
                                    </p:anim>
                                    <p:animEffect transition="in" filter="fade">
                                      <p:cBhvr>
                                        <p:cTn id="9" dur="500"/>
                                        <p:tgtEl>
                                          <p:spTgt spid="34823"/>
                                        </p:tgtEl>
                                      </p:cBhvr>
                                    </p:animEffect>
                                  </p:childTnLst>
                                </p:cTn>
                              </p:par>
                              <p:par>
                                <p:cTn id="10" presetID="53" presetClass="entr" presetSubtype="16" fill="hold" nodeType="withEffect">
                                  <p:stCondLst>
                                    <p:cond delay="0"/>
                                  </p:stCondLst>
                                  <p:childTnLst>
                                    <p:set>
                                      <p:cBhvr>
                                        <p:cTn id="11" dur="1" fill="hold">
                                          <p:stCondLst>
                                            <p:cond delay="0"/>
                                          </p:stCondLst>
                                        </p:cTn>
                                        <p:tgtEl>
                                          <p:spTgt spid="34828"/>
                                        </p:tgtEl>
                                        <p:attrNameLst>
                                          <p:attrName>style.visibility</p:attrName>
                                        </p:attrNameLst>
                                      </p:cBhvr>
                                      <p:to>
                                        <p:strVal val="visible"/>
                                      </p:to>
                                    </p:set>
                                    <p:anim calcmode="lin" valueType="num">
                                      <p:cBhvr>
                                        <p:cTn id="12" dur="500" fill="hold"/>
                                        <p:tgtEl>
                                          <p:spTgt spid="34828"/>
                                        </p:tgtEl>
                                        <p:attrNameLst>
                                          <p:attrName>ppt_w</p:attrName>
                                        </p:attrNameLst>
                                      </p:cBhvr>
                                      <p:tavLst>
                                        <p:tav tm="0">
                                          <p:val>
                                            <p:fltVal val="0"/>
                                          </p:val>
                                        </p:tav>
                                        <p:tav tm="100000">
                                          <p:val>
                                            <p:strVal val="#ppt_w"/>
                                          </p:val>
                                        </p:tav>
                                      </p:tavLst>
                                    </p:anim>
                                    <p:anim calcmode="lin" valueType="num">
                                      <p:cBhvr>
                                        <p:cTn id="13" dur="500" fill="hold"/>
                                        <p:tgtEl>
                                          <p:spTgt spid="34828"/>
                                        </p:tgtEl>
                                        <p:attrNameLst>
                                          <p:attrName>ppt_h</p:attrName>
                                        </p:attrNameLst>
                                      </p:cBhvr>
                                      <p:tavLst>
                                        <p:tav tm="0">
                                          <p:val>
                                            <p:fltVal val="0"/>
                                          </p:val>
                                        </p:tav>
                                        <p:tav tm="100000">
                                          <p:val>
                                            <p:strVal val="#ppt_h"/>
                                          </p:val>
                                        </p:tav>
                                      </p:tavLst>
                                    </p:anim>
                                    <p:animEffect transition="in" filter="fade">
                                      <p:cBhvr>
                                        <p:cTn id="14" dur="500"/>
                                        <p:tgtEl>
                                          <p:spTgt spid="348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4829"/>
                                        </p:tgtEl>
                                        <p:attrNameLst>
                                          <p:attrName>style.visibility</p:attrName>
                                        </p:attrNameLst>
                                      </p:cBhvr>
                                      <p:to>
                                        <p:strVal val="visible"/>
                                      </p:to>
                                    </p:set>
                                    <p:anim calcmode="lin" valueType="num">
                                      <p:cBhvr>
                                        <p:cTn id="17" dur="500" fill="hold"/>
                                        <p:tgtEl>
                                          <p:spTgt spid="34829"/>
                                        </p:tgtEl>
                                        <p:attrNameLst>
                                          <p:attrName>ppt_w</p:attrName>
                                        </p:attrNameLst>
                                      </p:cBhvr>
                                      <p:tavLst>
                                        <p:tav tm="0">
                                          <p:val>
                                            <p:fltVal val="0"/>
                                          </p:val>
                                        </p:tav>
                                        <p:tav tm="100000">
                                          <p:val>
                                            <p:strVal val="#ppt_w"/>
                                          </p:val>
                                        </p:tav>
                                      </p:tavLst>
                                    </p:anim>
                                    <p:anim calcmode="lin" valueType="num">
                                      <p:cBhvr>
                                        <p:cTn id="18" dur="500" fill="hold"/>
                                        <p:tgtEl>
                                          <p:spTgt spid="34829"/>
                                        </p:tgtEl>
                                        <p:attrNameLst>
                                          <p:attrName>ppt_h</p:attrName>
                                        </p:attrNameLst>
                                      </p:cBhvr>
                                      <p:tavLst>
                                        <p:tav tm="0">
                                          <p:val>
                                            <p:fltVal val="0"/>
                                          </p:val>
                                        </p:tav>
                                        <p:tav tm="100000">
                                          <p:val>
                                            <p:strVal val="#ppt_h"/>
                                          </p:val>
                                        </p:tav>
                                      </p:tavLst>
                                    </p:anim>
                                    <p:animEffect transition="in" filter="fade">
                                      <p:cBhvr>
                                        <p:cTn id="19" dur="500"/>
                                        <p:tgtEl>
                                          <p:spTgt spid="34829"/>
                                        </p:tgtEl>
                                      </p:cBhvr>
                                    </p:animEffect>
                                  </p:childTnLst>
                                </p:cTn>
                              </p:par>
                              <p:par>
                                <p:cTn id="20" presetID="53" presetClass="entr" presetSubtype="16" fill="hold" nodeType="withEffect">
                                  <p:stCondLst>
                                    <p:cond delay="0"/>
                                  </p:stCondLst>
                                  <p:childTnLst>
                                    <p:set>
                                      <p:cBhvr>
                                        <p:cTn id="21" dur="1" fill="hold">
                                          <p:stCondLst>
                                            <p:cond delay="0"/>
                                          </p:stCondLst>
                                        </p:cTn>
                                        <p:tgtEl>
                                          <p:spTgt spid="34821"/>
                                        </p:tgtEl>
                                        <p:attrNameLst>
                                          <p:attrName>style.visibility</p:attrName>
                                        </p:attrNameLst>
                                      </p:cBhvr>
                                      <p:to>
                                        <p:strVal val="visible"/>
                                      </p:to>
                                    </p:set>
                                    <p:anim calcmode="lin" valueType="num">
                                      <p:cBhvr>
                                        <p:cTn id="22" dur="500" fill="hold"/>
                                        <p:tgtEl>
                                          <p:spTgt spid="34821"/>
                                        </p:tgtEl>
                                        <p:attrNameLst>
                                          <p:attrName>ppt_w</p:attrName>
                                        </p:attrNameLst>
                                      </p:cBhvr>
                                      <p:tavLst>
                                        <p:tav tm="0">
                                          <p:val>
                                            <p:fltVal val="0"/>
                                          </p:val>
                                        </p:tav>
                                        <p:tav tm="100000">
                                          <p:val>
                                            <p:strVal val="#ppt_w"/>
                                          </p:val>
                                        </p:tav>
                                      </p:tavLst>
                                    </p:anim>
                                    <p:anim calcmode="lin" valueType="num">
                                      <p:cBhvr>
                                        <p:cTn id="23" dur="500" fill="hold"/>
                                        <p:tgtEl>
                                          <p:spTgt spid="34821"/>
                                        </p:tgtEl>
                                        <p:attrNameLst>
                                          <p:attrName>ppt_h</p:attrName>
                                        </p:attrNameLst>
                                      </p:cBhvr>
                                      <p:tavLst>
                                        <p:tav tm="0">
                                          <p:val>
                                            <p:fltVal val="0"/>
                                          </p:val>
                                        </p:tav>
                                        <p:tav tm="100000">
                                          <p:val>
                                            <p:strVal val="#ppt_h"/>
                                          </p:val>
                                        </p:tav>
                                      </p:tavLst>
                                    </p:anim>
                                    <p:animEffect transition="in" filter="fade">
                                      <p:cBhvr>
                                        <p:cTn id="24" dur="500"/>
                                        <p:tgtEl>
                                          <p:spTgt spid="348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4825"/>
                                        </p:tgtEl>
                                        <p:attrNameLst>
                                          <p:attrName>style.visibility</p:attrName>
                                        </p:attrNameLst>
                                      </p:cBhvr>
                                      <p:to>
                                        <p:strVal val="visible"/>
                                      </p:to>
                                    </p:set>
                                    <p:anim calcmode="lin" valueType="num">
                                      <p:cBhvr>
                                        <p:cTn id="27" dur="500" fill="hold"/>
                                        <p:tgtEl>
                                          <p:spTgt spid="34825"/>
                                        </p:tgtEl>
                                        <p:attrNameLst>
                                          <p:attrName>ppt_w</p:attrName>
                                        </p:attrNameLst>
                                      </p:cBhvr>
                                      <p:tavLst>
                                        <p:tav tm="0">
                                          <p:val>
                                            <p:fltVal val="0"/>
                                          </p:val>
                                        </p:tav>
                                        <p:tav tm="100000">
                                          <p:val>
                                            <p:strVal val="#ppt_w"/>
                                          </p:val>
                                        </p:tav>
                                      </p:tavLst>
                                    </p:anim>
                                    <p:anim calcmode="lin" valueType="num">
                                      <p:cBhvr>
                                        <p:cTn id="28" dur="500" fill="hold"/>
                                        <p:tgtEl>
                                          <p:spTgt spid="34825"/>
                                        </p:tgtEl>
                                        <p:attrNameLst>
                                          <p:attrName>ppt_h</p:attrName>
                                        </p:attrNameLst>
                                      </p:cBhvr>
                                      <p:tavLst>
                                        <p:tav tm="0">
                                          <p:val>
                                            <p:fltVal val="0"/>
                                          </p:val>
                                        </p:tav>
                                        <p:tav tm="100000">
                                          <p:val>
                                            <p:strVal val="#ppt_h"/>
                                          </p:val>
                                        </p:tav>
                                      </p:tavLst>
                                    </p:anim>
                                    <p:animEffect transition="in" filter="fade">
                                      <p:cBhvr>
                                        <p:cTn id="29" dur="500"/>
                                        <p:tgtEl>
                                          <p:spTgt spid="34825"/>
                                        </p:tgtEl>
                                      </p:cBhvr>
                                    </p:animEffect>
                                  </p:childTnLst>
                                </p:cTn>
                              </p:par>
                              <p:par>
                                <p:cTn id="30" presetID="53" presetClass="entr" presetSubtype="16" fill="hold" nodeType="withEffect">
                                  <p:stCondLst>
                                    <p:cond delay="0"/>
                                  </p:stCondLst>
                                  <p:childTnLst>
                                    <p:set>
                                      <p:cBhvr>
                                        <p:cTn id="31" dur="1" fill="hold">
                                          <p:stCondLst>
                                            <p:cond delay="0"/>
                                          </p:stCondLst>
                                        </p:cTn>
                                        <p:tgtEl>
                                          <p:spTgt spid="34822"/>
                                        </p:tgtEl>
                                        <p:attrNameLst>
                                          <p:attrName>style.visibility</p:attrName>
                                        </p:attrNameLst>
                                      </p:cBhvr>
                                      <p:to>
                                        <p:strVal val="visible"/>
                                      </p:to>
                                    </p:set>
                                    <p:anim calcmode="lin" valueType="num">
                                      <p:cBhvr>
                                        <p:cTn id="32" dur="500" fill="hold"/>
                                        <p:tgtEl>
                                          <p:spTgt spid="34822"/>
                                        </p:tgtEl>
                                        <p:attrNameLst>
                                          <p:attrName>ppt_w</p:attrName>
                                        </p:attrNameLst>
                                      </p:cBhvr>
                                      <p:tavLst>
                                        <p:tav tm="0">
                                          <p:val>
                                            <p:fltVal val="0"/>
                                          </p:val>
                                        </p:tav>
                                        <p:tav tm="100000">
                                          <p:val>
                                            <p:strVal val="#ppt_w"/>
                                          </p:val>
                                        </p:tav>
                                      </p:tavLst>
                                    </p:anim>
                                    <p:anim calcmode="lin" valueType="num">
                                      <p:cBhvr>
                                        <p:cTn id="33" dur="500" fill="hold"/>
                                        <p:tgtEl>
                                          <p:spTgt spid="34822"/>
                                        </p:tgtEl>
                                        <p:attrNameLst>
                                          <p:attrName>ppt_h</p:attrName>
                                        </p:attrNameLst>
                                      </p:cBhvr>
                                      <p:tavLst>
                                        <p:tav tm="0">
                                          <p:val>
                                            <p:fltVal val="0"/>
                                          </p:val>
                                        </p:tav>
                                        <p:tav tm="100000">
                                          <p:val>
                                            <p:strVal val="#ppt_h"/>
                                          </p:val>
                                        </p:tav>
                                      </p:tavLst>
                                    </p:anim>
                                    <p:animEffect transition="in" filter="fade">
                                      <p:cBhvr>
                                        <p:cTn id="34" dur="500"/>
                                        <p:tgtEl>
                                          <p:spTgt spid="348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nodeType="withEffect">
                                  <p:stCondLst>
                                    <p:cond delay="0"/>
                                  </p:stCondLst>
                                  <p:childTnLst>
                                    <p:set>
                                      <p:cBhvr>
                                        <p:cTn id="41" dur="1" fill="hold">
                                          <p:stCondLst>
                                            <p:cond delay="0"/>
                                          </p:stCondLst>
                                        </p:cTn>
                                        <p:tgtEl>
                                          <p:spTgt spid="34826"/>
                                        </p:tgtEl>
                                        <p:attrNameLst>
                                          <p:attrName>style.visibility</p:attrName>
                                        </p:attrNameLst>
                                      </p:cBhvr>
                                      <p:to>
                                        <p:strVal val="visible"/>
                                      </p:to>
                                    </p:set>
                                    <p:anim calcmode="lin" valueType="num">
                                      <p:cBhvr>
                                        <p:cTn id="42" dur="500" fill="hold"/>
                                        <p:tgtEl>
                                          <p:spTgt spid="34826"/>
                                        </p:tgtEl>
                                        <p:attrNameLst>
                                          <p:attrName>ppt_w</p:attrName>
                                        </p:attrNameLst>
                                      </p:cBhvr>
                                      <p:tavLst>
                                        <p:tav tm="0">
                                          <p:val>
                                            <p:fltVal val="0"/>
                                          </p:val>
                                        </p:tav>
                                        <p:tav tm="100000">
                                          <p:val>
                                            <p:strVal val="#ppt_w"/>
                                          </p:val>
                                        </p:tav>
                                      </p:tavLst>
                                    </p:anim>
                                    <p:anim calcmode="lin" valueType="num">
                                      <p:cBhvr>
                                        <p:cTn id="43" dur="500" fill="hold"/>
                                        <p:tgtEl>
                                          <p:spTgt spid="34826"/>
                                        </p:tgtEl>
                                        <p:attrNameLst>
                                          <p:attrName>ppt_h</p:attrName>
                                        </p:attrNameLst>
                                      </p:cBhvr>
                                      <p:tavLst>
                                        <p:tav tm="0">
                                          <p:val>
                                            <p:fltVal val="0"/>
                                          </p:val>
                                        </p:tav>
                                        <p:tav tm="100000">
                                          <p:val>
                                            <p:strVal val="#ppt_h"/>
                                          </p:val>
                                        </p:tav>
                                      </p:tavLst>
                                    </p:anim>
                                    <p:animEffect transition="in" filter="fade">
                                      <p:cBhvr>
                                        <p:cTn id="44" dur="500"/>
                                        <p:tgtEl>
                                          <p:spTgt spid="348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830"/>
                                        </p:tgtEl>
                                        <p:attrNameLst>
                                          <p:attrName>style.visibility</p:attrName>
                                        </p:attrNameLst>
                                      </p:cBhvr>
                                      <p:to>
                                        <p:strVal val="visible"/>
                                      </p:to>
                                    </p:set>
                                    <p:anim calcmode="lin" valueType="num">
                                      <p:cBhvr>
                                        <p:cTn id="47" dur="500" fill="hold"/>
                                        <p:tgtEl>
                                          <p:spTgt spid="34830"/>
                                        </p:tgtEl>
                                        <p:attrNameLst>
                                          <p:attrName>ppt_w</p:attrName>
                                        </p:attrNameLst>
                                      </p:cBhvr>
                                      <p:tavLst>
                                        <p:tav tm="0">
                                          <p:val>
                                            <p:fltVal val="0"/>
                                          </p:val>
                                        </p:tav>
                                        <p:tav tm="100000">
                                          <p:val>
                                            <p:strVal val="#ppt_w"/>
                                          </p:val>
                                        </p:tav>
                                      </p:tavLst>
                                    </p:anim>
                                    <p:anim calcmode="lin" valueType="num">
                                      <p:cBhvr>
                                        <p:cTn id="48" dur="500" fill="hold"/>
                                        <p:tgtEl>
                                          <p:spTgt spid="34830"/>
                                        </p:tgtEl>
                                        <p:attrNameLst>
                                          <p:attrName>ppt_h</p:attrName>
                                        </p:attrNameLst>
                                      </p:cBhvr>
                                      <p:tavLst>
                                        <p:tav tm="0">
                                          <p:val>
                                            <p:fltVal val="0"/>
                                          </p:val>
                                        </p:tav>
                                        <p:tav tm="100000">
                                          <p:val>
                                            <p:strVal val="#ppt_h"/>
                                          </p:val>
                                        </p:tav>
                                      </p:tavLst>
                                    </p:anim>
                                    <p:animEffect transition="in" filter="fade">
                                      <p:cBhvr>
                                        <p:cTn id="49" dur="500"/>
                                        <p:tgtEl>
                                          <p:spTgt spid="34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4825" grpId="0"/>
      <p:bldP spid="34829" grpId="0"/>
      <p:bldP spid="348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6"/>
          <p:cNvSpPr/>
          <p:nvPr/>
        </p:nvSpPr>
        <p:spPr>
          <a:xfrm>
            <a:off x="4610100" y="217488"/>
            <a:ext cx="4343400" cy="1200150"/>
          </a:xfrm>
          <a:prstGeom prst="rect">
            <a:avLst/>
          </a:prstGeom>
          <a:noFill/>
          <a:ln w="9525">
            <a:noFill/>
          </a:ln>
        </p:spPr>
        <p:txBody>
          <a:bodyPr>
            <a:spAutoFit/>
          </a:bodyPr>
          <a:lstStyle/>
          <a:p>
            <a:pPr algn="ctr" eaLnBrk="1" hangingPunct="1"/>
            <a:r>
              <a:rPr lang="en-US" altLang="en-US" b="1" dirty="0">
                <a:latin typeface="Times New Roman" panose="02020603050405020304" pitchFamily="18" charset="0"/>
                <a:cs typeface="Times New Roman" panose="02020603050405020304" pitchFamily="18" charset="0"/>
              </a:rPr>
              <a:t>Tháng 4/1961, </a:t>
            </a:r>
            <a:r>
              <a:rPr lang="vi-VN" altLang="en-US" b="1" dirty="0">
                <a:latin typeface="Times New Roman" panose="02020603050405020304" pitchFamily="18" charset="0"/>
                <a:cs typeface="Times New Roman" panose="02020603050405020304" pitchFamily="18" charset="0"/>
              </a:rPr>
              <a:t>t</a:t>
            </a:r>
            <a:r>
              <a:rPr lang="vi-VN" altLang="en-US" b="1" dirty="0">
                <a:latin typeface="Times New Roman" panose="02020603050405020304" pitchFamily="18" charset="0"/>
                <a:ea typeface="Times New Roman" panose="02020603050405020304" pitchFamily="18" charset="0"/>
              </a:rPr>
              <a:t>à</a:t>
            </a:r>
            <a:r>
              <a:rPr lang="vi-VN" altLang="en-US" b="1" dirty="0">
                <a:latin typeface="Times New Roman" panose="02020603050405020304" pitchFamily="18" charset="0"/>
                <a:cs typeface="Times New Roman" panose="02020603050405020304" pitchFamily="18" charset="0"/>
              </a:rPr>
              <a:t>u vũ trụ</a:t>
            </a:r>
            <a:r>
              <a:rPr lang="vi-VN"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Phương Đông</a:t>
            </a:r>
            <a:r>
              <a:rPr lang="vi-VN" altLang="en-US" b="1"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của Liên Xô đưa nh</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 du hành vũ trụ Yuri Ga-ga-rin bay vòng quanh Trái Đất lần </a:t>
            </a:r>
            <a:r>
              <a:rPr lang="vi-VN" altLang="en-US" b="1" dirty="0">
                <a:latin typeface="Times New Roman" panose="02020603050405020304" pitchFamily="18" charset="0"/>
                <a:cs typeface="Times New Roman" panose="02020603050405020304" pitchFamily="18" charset="0"/>
              </a:rPr>
              <a:t>đầu tiên</a:t>
            </a:r>
            <a:r>
              <a:rPr lang="en-US" altLang="en-US" b="1" dirty="0">
                <a:latin typeface="Times New Roman" panose="02020603050405020304" pitchFamily="18" charset="0"/>
                <a:cs typeface="Times New Roman" panose="02020603050405020304" pitchFamily="18" charset="0"/>
              </a:rPr>
              <a:t> (trong 108 phút)</a:t>
            </a:r>
            <a:endParaRPr lang="en-US" altLang="en-US" b="1" dirty="0">
              <a:latin typeface="Times New Roman" panose="02020603050405020304" pitchFamily="18" charset="0"/>
              <a:ea typeface="Times New Roman" panose="02020603050405020304" pitchFamily="18" charset="0"/>
            </a:endParaRPr>
          </a:p>
        </p:txBody>
      </p:sp>
      <p:pic>
        <p:nvPicPr>
          <p:cNvPr id="35843" name="Picture 4" descr="Y Gagarin"/>
          <p:cNvPicPr>
            <a:picLocks noChangeAspect="1"/>
          </p:cNvPicPr>
          <p:nvPr/>
        </p:nvPicPr>
        <p:blipFill>
          <a:blip r:embed="rId2"/>
          <a:stretch>
            <a:fillRect/>
          </a:stretch>
        </p:blipFill>
        <p:spPr>
          <a:xfrm>
            <a:off x="4648200" y="1524000"/>
            <a:ext cx="4267200" cy="5181600"/>
          </a:xfrm>
          <a:prstGeom prst="rect">
            <a:avLst/>
          </a:prstGeom>
          <a:noFill/>
          <a:ln w="9525" cap="flat" cmpd="sng">
            <a:solidFill>
              <a:srgbClr val="CC0000"/>
            </a:solidFill>
            <a:prstDash val="solid"/>
            <a:miter/>
            <a:headEnd type="none" w="med" len="med"/>
            <a:tailEnd type="none" w="med" len="med"/>
          </a:ln>
        </p:spPr>
      </p:pic>
      <p:pic>
        <p:nvPicPr>
          <p:cNvPr id="35844" name="Picture 5" descr="neilamstrong"/>
          <p:cNvPicPr>
            <a:picLocks noChangeAspect="1"/>
          </p:cNvPicPr>
          <p:nvPr/>
        </p:nvPicPr>
        <p:blipFill>
          <a:blip r:embed="rId3"/>
          <a:stretch>
            <a:fillRect/>
          </a:stretch>
        </p:blipFill>
        <p:spPr>
          <a:xfrm>
            <a:off x="76200" y="1524000"/>
            <a:ext cx="4343400" cy="5181600"/>
          </a:xfrm>
          <a:prstGeom prst="rect">
            <a:avLst/>
          </a:prstGeom>
          <a:noFill/>
          <a:ln w="9525" cap="flat" cmpd="sng">
            <a:solidFill>
              <a:srgbClr val="CC0000"/>
            </a:solidFill>
            <a:prstDash val="solid"/>
            <a:miter/>
            <a:headEnd type="none" w="med" len="med"/>
            <a:tailEnd type="none" w="med" len="med"/>
          </a:ln>
        </p:spPr>
      </p:pic>
      <p:sp>
        <p:nvSpPr>
          <p:cNvPr id="6" name="Rectangle 8"/>
          <p:cNvSpPr/>
          <p:nvPr/>
        </p:nvSpPr>
        <p:spPr>
          <a:xfrm>
            <a:off x="228600" y="200025"/>
            <a:ext cx="4191000" cy="1200150"/>
          </a:xfrm>
          <a:prstGeom prst="rect">
            <a:avLst/>
          </a:prstGeom>
          <a:noFill/>
          <a:ln w="9525">
            <a:noFill/>
          </a:ln>
        </p:spPr>
        <p:txBody>
          <a:bodyPr anchor="ctr" anchorCtr="0">
            <a:spAutoFit/>
          </a:bodyPr>
          <a:lstStyle/>
          <a:p>
            <a:pPr algn="just" eaLnBrk="1" hangingPunct="1"/>
            <a:r>
              <a:rPr lang="en-US" altLang="en-US" b="1" dirty="0">
                <a:latin typeface="Times New Roman" panose="02020603050405020304" pitchFamily="18" charset="0"/>
                <a:cs typeface="Times New Roman" panose="02020603050405020304" pitchFamily="18" charset="0"/>
              </a:rPr>
              <a:t>T</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u vũ trụ Apollo 11 được phóng lên không gian v</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o ng</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y 16/7/1969, đưa phi h</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nh gia người Mỹ l</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 Neil Armstrong v</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 các cộng sự đặt chân lên Mặt Trăng.</a:t>
            </a:r>
            <a:r>
              <a:rPr lang="en-US" altLang="en-US"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wipe(down)">
                                      <p:cBhvr>
                                        <p:cTn id="7" dur="580">
                                          <p:stCondLst>
                                            <p:cond delay="0"/>
                                          </p:stCondLst>
                                        </p:cTn>
                                        <p:tgtEl>
                                          <p:spTgt spid="35844"/>
                                        </p:tgtEl>
                                      </p:cBhvr>
                                    </p:animEffect>
                                    <p:anim calcmode="lin" valueType="num">
                                      <p:cBhvr>
                                        <p:cTn id="8" dur="1822" tmFilter="0,0; 0.14,0.36; 0.43,0.73; 0.71,0.91; 1.0,1.0">
                                          <p:stCondLst>
                                            <p:cond delay="0"/>
                                          </p:stCondLst>
                                        </p:cTn>
                                        <p:tgtEl>
                                          <p:spTgt spid="358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8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8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8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844"/>
                                        </p:tgtEl>
                                        <p:attrNameLst>
                                          <p:attrName>ppt_y</p:attrName>
                                        </p:attrNameLst>
                                      </p:cBhvr>
                                      <p:tavLst>
                                        <p:tav tm="0" fmla="#ppt_y-sin(pi*$)/81">
                                          <p:val>
                                            <p:fltVal val="0"/>
                                          </p:val>
                                        </p:tav>
                                        <p:tav tm="100000">
                                          <p:val>
                                            <p:fltVal val="1"/>
                                          </p:val>
                                        </p:tav>
                                      </p:tavLst>
                                    </p:anim>
                                    <p:animScale>
                                      <p:cBhvr>
                                        <p:cTn id="13" dur="26">
                                          <p:stCondLst>
                                            <p:cond delay="650"/>
                                          </p:stCondLst>
                                        </p:cTn>
                                        <p:tgtEl>
                                          <p:spTgt spid="35844"/>
                                        </p:tgtEl>
                                      </p:cBhvr>
                                      <p:to x="100000" y="60000"/>
                                    </p:animScale>
                                    <p:animScale>
                                      <p:cBhvr>
                                        <p:cTn id="14" dur="166" decel="50000">
                                          <p:stCondLst>
                                            <p:cond delay="676"/>
                                          </p:stCondLst>
                                        </p:cTn>
                                        <p:tgtEl>
                                          <p:spTgt spid="35844"/>
                                        </p:tgtEl>
                                      </p:cBhvr>
                                      <p:to x="100000" y="100000"/>
                                    </p:animScale>
                                    <p:animScale>
                                      <p:cBhvr>
                                        <p:cTn id="15" dur="26">
                                          <p:stCondLst>
                                            <p:cond delay="1312"/>
                                          </p:stCondLst>
                                        </p:cTn>
                                        <p:tgtEl>
                                          <p:spTgt spid="35844"/>
                                        </p:tgtEl>
                                      </p:cBhvr>
                                      <p:to x="100000" y="80000"/>
                                    </p:animScale>
                                    <p:animScale>
                                      <p:cBhvr>
                                        <p:cTn id="16" dur="166" decel="50000">
                                          <p:stCondLst>
                                            <p:cond delay="1338"/>
                                          </p:stCondLst>
                                        </p:cTn>
                                        <p:tgtEl>
                                          <p:spTgt spid="35844"/>
                                        </p:tgtEl>
                                      </p:cBhvr>
                                      <p:to x="100000" y="100000"/>
                                    </p:animScale>
                                    <p:animScale>
                                      <p:cBhvr>
                                        <p:cTn id="17" dur="26">
                                          <p:stCondLst>
                                            <p:cond delay="1642"/>
                                          </p:stCondLst>
                                        </p:cTn>
                                        <p:tgtEl>
                                          <p:spTgt spid="35844"/>
                                        </p:tgtEl>
                                      </p:cBhvr>
                                      <p:to x="100000" y="90000"/>
                                    </p:animScale>
                                    <p:animScale>
                                      <p:cBhvr>
                                        <p:cTn id="18" dur="166" decel="50000">
                                          <p:stCondLst>
                                            <p:cond delay="1668"/>
                                          </p:stCondLst>
                                        </p:cTn>
                                        <p:tgtEl>
                                          <p:spTgt spid="35844"/>
                                        </p:tgtEl>
                                      </p:cBhvr>
                                      <p:to x="100000" y="100000"/>
                                    </p:animScale>
                                    <p:animScale>
                                      <p:cBhvr>
                                        <p:cTn id="19" dur="26">
                                          <p:stCondLst>
                                            <p:cond delay="1808"/>
                                          </p:stCondLst>
                                        </p:cTn>
                                        <p:tgtEl>
                                          <p:spTgt spid="35844"/>
                                        </p:tgtEl>
                                      </p:cBhvr>
                                      <p:to x="100000" y="95000"/>
                                    </p:animScale>
                                    <p:animScale>
                                      <p:cBhvr>
                                        <p:cTn id="20" dur="166" decel="50000">
                                          <p:stCondLst>
                                            <p:cond delay="1834"/>
                                          </p:stCondLst>
                                        </p:cTn>
                                        <p:tgtEl>
                                          <p:spTgt spid="3584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5843"/>
                                        </p:tgtEl>
                                        <p:attrNameLst>
                                          <p:attrName>style.visibility</p:attrName>
                                        </p:attrNameLst>
                                      </p:cBhvr>
                                      <p:to>
                                        <p:strVal val="visible"/>
                                      </p:to>
                                    </p:set>
                                    <p:animEffect transition="in" filter="wipe(down)">
                                      <p:cBhvr>
                                        <p:cTn id="39" dur="580">
                                          <p:stCondLst>
                                            <p:cond delay="0"/>
                                          </p:stCondLst>
                                        </p:cTn>
                                        <p:tgtEl>
                                          <p:spTgt spid="35843"/>
                                        </p:tgtEl>
                                      </p:cBhvr>
                                    </p:animEffect>
                                    <p:anim calcmode="lin" valueType="num">
                                      <p:cBhvr>
                                        <p:cTn id="40" dur="1822" tmFilter="0,0; 0.14,0.36; 0.43,0.73; 0.71,0.91; 1.0,1.0">
                                          <p:stCondLst>
                                            <p:cond delay="0"/>
                                          </p:stCondLst>
                                        </p:cTn>
                                        <p:tgtEl>
                                          <p:spTgt spid="3584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584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584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584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5843"/>
                                        </p:tgtEl>
                                        <p:attrNameLst>
                                          <p:attrName>ppt_y</p:attrName>
                                        </p:attrNameLst>
                                      </p:cBhvr>
                                      <p:tavLst>
                                        <p:tav tm="0" fmla="#ppt_y-sin(pi*$)/81">
                                          <p:val>
                                            <p:fltVal val="0"/>
                                          </p:val>
                                        </p:tav>
                                        <p:tav tm="100000">
                                          <p:val>
                                            <p:fltVal val="1"/>
                                          </p:val>
                                        </p:tav>
                                      </p:tavLst>
                                    </p:anim>
                                    <p:animScale>
                                      <p:cBhvr>
                                        <p:cTn id="45" dur="26">
                                          <p:stCondLst>
                                            <p:cond delay="650"/>
                                          </p:stCondLst>
                                        </p:cTn>
                                        <p:tgtEl>
                                          <p:spTgt spid="35843"/>
                                        </p:tgtEl>
                                      </p:cBhvr>
                                      <p:to x="100000" y="60000"/>
                                    </p:animScale>
                                    <p:animScale>
                                      <p:cBhvr>
                                        <p:cTn id="46" dur="166" decel="50000">
                                          <p:stCondLst>
                                            <p:cond delay="676"/>
                                          </p:stCondLst>
                                        </p:cTn>
                                        <p:tgtEl>
                                          <p:spTgt spid="35843"/>
                                        </p:tgtEl>
                                      </p:cBhvr>
                                      <p:to x="100000" y="100000"/>
                                    </p:animScale>
                                    <p:animScale>
                                      <p:cBhvr>
                                        <p:cTn id="47" dur="26">
                                          <p:stCondLst>
                                            <p:cond delay="1312"/>
                                          </p:stCondLst>
                                        </p:cTn>
                                        <p:tgtEl>
                                          <p:spTgt spid="35843"/>
                                        </p:tgtEl>
                                      </p:cBhvr>
                                      <p:to x="100000" y="80000"/>
                                    </p:animScale>
                                    <p:animScale>
                                      <p:cBhvr>
                                        <p:cTn id="48" dur="166" decel="50000">
                                          <p:stCondLst>
                                            <p:cond delay="1338"/>
                                          </p:stCondLst>
                                        </p:cTn>
                                        <p:tgtEl>
                                          <p:spTgt spid="35843"/>
                                        </p:tgtEl>
                                      </p:cBhvr>
                                      <p:to x="100000" y="100000"/>
                                    </p:animScale>
                                    <p:animScale>
                                      <p:cBhvr>
                                        <p:cTn id="49" dur="26">
                                          <p:stCondLst>
                                            <p:cond delay="1642"/>
                                          </p:stCondLst>
                                        </p:cTn>
                                        <p:tgtEl>
                                          <p:spTgt spid="35843"/>
                                        </p:tgtEl>
                                      </p:cBhvr>
                                      <p:to x="100000" y="90000"/>
                                    </p:animScale>
                                    <p:animScale>
                                      <p:cBhvr>
                                        <p:cTn id="50" dur="166" decel="50000">
                                          <p:stCondLst>
                                            <p:cond delay="1668"/>
                                          </p:stCondLst>
                                        </p:cTn>
                                        <p:tgtEl>
                                          <p:spTgt spid="35843"/>
                                        </p:tgtEl>
                                      </p:cBhvr>
                                      <p:to x="100000" y="100000"/>
                                    </p:animScale>
                                    <p:animScale>
                                      <p:cBhvr>
                                        <p:cTn id="51" dur="26">
                                          <p:stCondLst>
                                            <p:cond delay="1808"/>
                                          </p:stCondLst>
                                        </p:cTn>
                                        <p:tgtEl>
                                          <p:spTgt spid="35843"/>
                                        </p:tgtEl>
                                      </p:cBhvr>
                                      <p:to x="100000" y="95000"/>
                                    </p:animScale>
                                    <p:animScale>
                                      <p:cBhvr>
                                        <p:cTn id="52" dur="166" decel="50000">
                                          <p:stCondLst>
                                            <p:cond delay="1834"/>
                                          </p:stCondLst>
                                        </p:cTn>
                                        <p:tgtEl>
                                          <p:spTgt spid="35843"/>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9463"/>
                                        </p:tgtEl>
                                        <p:attrNameLst>
                                          <p:attrName>style.visibility</p:attrName>
                                        </p:attrNameLst>
                                      </p:cBhvr>
                                      <p:to>
                                        <p:strVal val="visible"/>
                                      </p:to>
                                    </p:set>
                                    <p:animEffect transition="in" filter="wipe(down)">
                                      <p:cBhvr>
                                        <p:cTn id="55" dur="580">
                                          <p:stCondLst>
                                            <p:cond delay="0"/>
                                          </p:stCondLst>
                                        </p:cTn>
                                        <p:tgtEl>
                                          <p:spTgt spid="19463"/>
                                        </p:tgtEl>
                                      </p:cBhvr>
                                    </p:animEffect>
                                    <p:anim calcmode="lin" valueType="num">
                                      <p:cBhvr>
                                        <p:cTn id="56" dur="1822" tmFilter="0,0; 0.14,0.36; 0.43,0.73; 0.71,0.91; 1.0,1.0">
                                          <p:stCondLst>
                                            <p:cond delay="0"/>
                                          </p:stCondLst>
                                        </p:cTn>
                                        <p:tgtEl>
                                          <p:spTgt spid="1946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946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946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946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9463"/>
                                        </p:tgtEl>
                                        <p:attrNameLst>
                                          <p:attrName>ppt_y</p:attrName>
                                        </p:attrNameLst>
                                      </p:cBhvr>
                                      <p:tavLst>
                                        <p:tav tm="0" fmla="#ppt_y-sin(pi*$)/81">
                                          <p:val>
                                            <p:fltVal val="0"/>
                                          </p:val>
                                        </p:tav>
                                        <p:tav tm="100000">
                                          <p:val>
                                            <p:fltVal val="1"/>
                                          </p:val>
                                        </p:tav>
                                      </p:tavLst>
                                    </p:anim>
                                    <p:animScale>
                                      <p:cBhvr>
                                        <p:cTn id="61" dur="26">
                                          <p:stCondLst>
                                            <p:cond delay="650"/>
                                          </p:stCondLst>
                                        </p:cTn>
                                        <p:tgtEl>
                                          <p:spTgt spid="19463"/>
                                        </p:tgtEl>
                                      </p:cBhvr>
                                      <p:to x="100000" y="60000"/>
                                    </p:animScale>
                                    <p:animScale>
                                      <p:cBhvr>
                                        <p:cTn id="62" dur="166" decel="50000">
                                          <p:stCondLst>
                                            <p:cond delay="676"/>
                                          </p:stCondLst>
                                        </p:cTn>
                                        <p:tgtEl>
                                          <p:spTgt spid="19463"/>
                                        </p:tgtEl>
                                      </p:cBhvr>
                                      <p:to x="100000" y="100000"/>
                                    </p:animScale>
                                    <p:animScale>
                                      <p:cBhvr>
                                        <p:cTn id="63" dur="26">
                                          <p:stCondLst>
                                            <p:cond delay="1312"/>
                                          </p:stCondLst>
                                        </p:cTn>
                                        <p:tgtEl>
                                          <p:spTgt spid="19463"/>
                                        </p:tgtEl>
                                      </p:cBhvr>
                                      <p:to x="100000" y="80000"/>
                                    </p:animScale>
                                    <p:animScale>
                                      <p:cBhvr>
                                        <p:cTn id="64" dur="166" decel="50000">
                                          <p:stCondLst>
                                            <p:cond delay="1338"/>
                                          </p:stCondLst>
                                        </p:cTn>
                                        <p:tgtEl>
                                          <p:spTgt spid="19463"/>
                                        </p:tgtEl>
                                      </p:cBhvr>
                                      <p:to x="100000" y="100000"/>
                                    </p:animScale>
                                    <p:animScale>
                                      <p:cBhvr>
                                        <p:cTn id="65" dur="26">
                                          <p:stCondLst>
                                            <p:cond delay="1642"/>
                                          </p:stCondLst>
                                        </p:cTn>
                                        <p:tgtEl>
                                          <p:spTgt spid="19463"/>
                                        </p:tgtEl>
                                      </p:cBhvr>
                                      <p:to x="100000" y="90000"/>
                                    </p:animScale>
                                    <p:animScale>
                                      <p:cBhvr>
                                        <p:cTn id="66" dur="166" decel="50000">
                                          <p:stCondLst>
                                            <p:cond delay="1668"/>
                                          </p:stCondLst>
                                        </p:cTn>
                                        <p:tgtEl>
                                          <p:spTgt spid="19463"/>
                                        </p:tgtEl>
                                      </p:cBhvr>
                                      <p:to x="100000" y="100000"/>
                                    </p:animScale>
                                    <p:animScale>
                                      <p:cBhvr>
                                        <p:cTn id="67" dur="26">
                                          <p:stCondLst>
                                            <p:cond delay="1808"/>
                                          </p:stCondLst>
                                        </p:cTn>
                                        <p:tgtEl>
                                          <p:spTgt spid="19463"/>
                                        </p:tgtEl>
                                      </p:cBhvr>
                                      <p:to x="100000" y="95000"/>
                                    </p:animScale>
                                    <p:animScale>
                                      <p:cBhvr>
                                        <p:cTn id="68" dur="166" decel="50000">
                                          <p:stCondLst>
                                            <p:cond delay="1834"/>
                                          </p:stCondLst>
                                        </p:cTn>
                                        <p:tgtEl>
                                          <p:spTgt spid="1946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p:cNvPicPr>
          <p:nvPr/>
        </p:nvPicPr>
        <p:blipFill>
          <a:blip r:embed="rId2"/>
          <a:stretch>
            <a:fillRect/>
          </a:stretch>
        </p:blipFill>
        <p:spPr>
          <a:xfrm>
            <a:off x="4648200" y="1219200"/>
            <a:ext cx="4267200" cy="5486400"/>
          </a:xfrm>
          <a:prstGeom prst="rect">
            <a:avLst/>
          </a:prstGeom>
          <a:noFill/>
          <a:ln w="9525">
            <a:noFill/>
          </a:ln>
        </p:spPr>
      </p:pic>
      <p:sp>
        <p:nvSpPr>
          <p:cNvPr id="36867" name="Text Box 7"/>
          <p:cNvSpPr txBox="1"/>
          <p:nvPr/>
        </p:nvSpPr>
        <p:spPr>
          <a:xfrm>
            <a:off x="304800" y="228600"/>
            <a:ext cx="4191000" cy="708025"/>
          </a:xfrm>
          <a:prstGeom prst="rect">
            <a:avLst/>
          </a:prstGeom>
          <a:noFill/>
          <a:ln w="9525">
            <a:noFill/>
          </a:ln>
        </p:spPr>
        <p:txBody>
          <a:bodyPr>
            <a:spAutoFit/>
          </a:bodyPr>
          <a:lstStyle/>
          <a:p>
            <a:pPr algn="ctr">
              <a:spcBef>
                <a:spcPct val="50000"/>
              </a:spcBef>
            </a:pPr>
            <a:r>
              <a:rPr sz="2000" b="1" dirty="0">
                <a:latin typeface="Times New Roman" panose="02020603050405020304" pitchFamily="18" charset="0"/>
                <a:cs typeface="Times New Roman" panose="02020603050405020304" pitchFamily="18" charset="0"/>
              </a:rPr>
              <a:t>4/2008, vệ tinh Vinasat-1 của Việt Nam được phóng th</a:t>
            </a:r>
            <a:r>
              <a:rPr sz="2000" b="1" dirty="0">
                <a:latin typeface="Times New Roman" panose="02020603050405020304" pitchFamily="18" charset="0"/>
                <a:ea typeface="Times New Roman" panose="02020603050405020304" pitchFamily="18" charset="0"/>
              </a:rPr>
              <a:t>à</a:t>
            </a:r>
            <a:r>
              <a:rPr sz="2000" b="1" dirty="0">
                <a:latin typeface="Times New Roman" panose="02020603050405020304" pitchFamily="18" charset="0"/>
                <a:cs typeface="Times New Roman" panose="02020603050405020304" pitchFamily="18" charset="0"/>
              </a:rPr>
              <a:t>nh công</a:t>
            </a:r>
            <a:endParaRPr sz="2000" dirty="0">
              <a:latin typeface="Times New Roman" panose="02020603050405020304" pitchFamily="18" charset="0"/>
              <a:ea typeface="Times New Roman" panose="02020603050405020304" pitchFamily="18" charset="0"/>
            </a:endParaRPr>
          </a:p>
        </p:txBody>
      </p:sp>
      <p:pic>
        <p:nvPicPr>
          <p:cNvPr id="36868" name="Picture 2"/>
          <p:cNvPicPr>
            <a:picLocks noChangeAspect="1"/>
          </p:cNvPicPr>
          <p:nvPr/>
        </p:nvPicPr>
        <p:blipFill>
          <a:blip r:embed="rId2"/>
          <a:stretch>
            <a:fillRect/>
          </a:stretch>
        </p:blipFill>
        <p:spPr>
          <a:xfrm>
            <a:off x="152400" y="1219200"/>
            <a:ext cx="4343400" cy="5486400"/>
          </a:xfrm>
          <a:prstGeom prst="rect">
            <a:avLst/>
          </a:prstGeom>
          <a:noFill/>
          <a:ln w="9525">
            <a:noFill/>
          </a:ln>
        </p:spPr>
      </p:pic>
      <p:sp>
        <p:nvSpPr>
          <p:cNvPr id="36869" name="Text Box 7"/>
          <p:cNvSpPr txBox="1"/>
          <p:nvPr/>
        </p:nvSpPr>
        <p:spPr>
          <a:xfrm>
            <a:off x="4724400" y="304800"/>
            <a:ext cx="4191000" cy="708025"/>
          </a:xfrm>
          <a:prstGeom prst="rect">
            <a:avLst/>
          </a:prstGeom>
          <a:noFill/>
          <a:ln w="9525">
            <a:noFill/>
          </a:ln>
        </p:spPr>
        <p:txBody>
          <a:bodyPr>
            <a:spAutoFit/>
          </a:bodyPr>
          <a:lstStyle/>
          <a:p>
            <a:pPr algn="ctr">
              <a:spcBef>
                <a:spcPct val="50000"/>
              </a:spcBef>
            </a:pPr>
            <a:r>
              <a:rPr sz="2000" b="1" dirty="0">
                <a:latin typeface="Times New Roman" panose="02020603050405020304" pitchFamily="18" charset="0"/>
                <a:cs typeface="Times New Roman" panose="02020603050405020304" pitchFamily="18" charset="0"/>
              </a:rPr>
              <a:t>5/2012, vệ tinh Vinasat-2 của Việt Nam được phóng th</a:t>
            </a:r>
            <a:r>
              <a:rPr sz="2000" b="1" dirty="0">
                <a:latin typeface="Times New Roman" panose="02020603050405020304" pitchFamily="18" charset="0"/>
                <a:ea typeface="Times New Roman" panose="02020603050405020304" pitchFamily="18" charset="0"/>
              </a:rPr>
              <a:t>à</a:t>
            </a:r>
            <a:r>
              <a:rPr sz="2000" b="1" dirty="0">
                <a:latin typeface="Times New Roman" panose="02020603050405020304" pitchFamily="18" charset="0"/>
                <a:cs typeface="Times New Roman" panose="02020603050405020304" pitchFamily="18" charset="0"/>
              </a:rPr>
              <a:t>nh công</a:t>
            </a:r>
            <a:endParaRPr sz="2000" dirty="0">
              <a:latin typeface="Times New Roman" panose="02020603050405020304" pitchFamily="18" charset="0"/>
              <a:ea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fade">
                                      <p:cBhvr>
                                        <p:cTn id="7" dur="2000"/>
                                        <p:tgtEl>
                                          <p:spTgt spid="36868"/>
                                        </p:tgtEl>
                                      </p:cBhvr>
                                    </p:animEffect>
                                    <p:anim calcmode="lin" valueType="num">
                                      <p:cBhvr>
                                        <p:cTn id="8" dur="2000" fill="hold"/>
                                        <p:tgtEl>
                                          <p:spTgt spid="36868"/>
                                        </p:tgtEl>
                                        <p:attrNameLst>
                                          <p:attrName>ppt_w</p:attrName>
                                        </p:attrNameLst>
                                      </p:cBhvr>
                                      <p:tavLst>
                                        <p:tav tm="0" fmla="#ppt_w*sin(2.5*pi*$)">
                                          <p:val>
                                            <p:fltVal val="0"/>
                                          </p:val>
                                        </p:tav>
                                        <p:tav tm="100000">
                                          <p:val>
                                            <p:fltVal val="1"/>
                                          </p:val>
                                        </p:tav>
                                      </p:tavLst>
                                    </p:anim>
                                    <p:anim calcmode="lin" valueType="num">
                                      <p:cBhvr>
                                        <p:cTn id="9" dur="2000" fill="hold"/>
                                        <p:tgtEl>
                                          <p:spTgt spid="3686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fade">
                                      <p:cBhvr>
                                        <p:cTn id="12" dur="2000"/>
                                        <p:tgtEl>
                                          <p:spTgt spid="36867"/>
                                        </p:tgtEl>
                                      </p:cBhvr>
                                    </p:animEffect>
                                    <p:anim calcmode="lin" valueType="num">
                                      <p:cBhvr>
                                        <p:cTn id="13" dur="2000" fill="hold"/>
                                        <p:tgtEl>
                                          <p:spTgt spid="36867"/>
                                        </p:tgtEl>
                                        <p:attrNameLst>
                                          <p:attrName>ppt_w</p:attrName>
                                        </p:attrNameLst>
                                      </p:cBhvr>
                                      <p:tavLst>
                                        <p:tav tm="0" fmla="#ppt_w*sin(2.5*pi*$)">
                                          <p:val>
                                            <p:fltVal val="0"/>
                                          </p:val>
                                        </p:tav>
                                        <p:tav tm="100000">
                                          <p:val>
                                            <p:fltVal val="1"/>
                                          </p:val>
                                        </p:tav>
                                      </p:tavLst>
                                    </p:anim>
                                    <p:anim calcmode="lin" valueType="num">
                                      <p:cBhvr>
                                        <p:cTn id="14" dur="2000" fill="hold"/>
                                        <p:tgtEl>
                                          <p:spTgt spid="36867"/>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6866"/>
                                        </p:tgtEl>
                                        <p:attrNameLst>
                                          <p:attrName>style.visibility</p:attrName>
                                        </p:attrNameLst>
                                      </p:cBhvr>
                                      <p:to>
                                        <p:strVal val="visible"/>
                                      </p:to>
                                    </p:set>
                                    <p:animEffect transition="in" filter="fade">
                                      <p:cBhvr>
                                        <p:cTn id="17" dur="2000"/>
                                        <p:tgtEl>
                                          <p:spTgt spid="36866"/>
                                        </p:tgtEl>
                                      </p:cBhvr>
                                    </p:animEffect>
                                    <p:anim calcmode="lin" valueType="num">
                                      <p:cBhvr>
                                        <p:cTn id="18" dur="2000" fill="hold"/>
                                        <p:tgtEl>
                                          <p:spTgt spid="36866"/>
                                        </p:tgtEl>
                                        <p:attrNameLst>
                                          <p:attrName>ppt_w</p:attrName>
                                        </p:attrNameLst>
                                      </p:cBhvr>
                                      <p:tavLst>
                                        <p:tav tm="0" fmla="#ppt_w*sin(2.5*pi*$)">
                                          <p:val>
                                            <p:fltVal val="0"/>
                                          </p:val>
                                        </p:tav>
                                        <p:tav tm="100000">
                                          <p:val>
                                            <p:fltVal val="1"/>
                                          </p:val>
                                        </p:tav>
                                      </p:tavLst>
                                    </p:anim>
                                    <p:anim calcmode="lin" valueType="num">
                                      <p:cBhvr>
                                        <p:cTn id="19" dur="2000" fill="hold"/>
                                        <p:tgtEl>
                                          <p:spTgt spid="36866"/>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36869"/>
                                        </p:tgtEl>
                                        <p:attrNameLst>
                                          <p:attrName>style.visibility</p:attrName>
                                        </p:attrNameLst>
                                      </p:cBhvr>
                                      <p:to>
                                        <p:strVal val="visible"/>
                                      </p:to>
                                    </p:set>
                                    <p:animEffect transition="in" filter="fade">
                                      <p:cBhvr>
                                        <p:cTn id="22" dur="2000"/>
                                        <p:tgtEl>
                                          <p:spTgt spid="36869"/>
                                        </p:tgtEl>
                                      </p:cBhvr>
                                    </p:animEffect>
                                    <p:anim calcmode="lin" valueType="num">
                                      <p:cBhvr>
                                        <p:cTn id="23" dur="2000" fill="hold"/>
                                        <p:tgtEl>
                                          <p:spTgt spid="36869"/>
                                        </p:tgtEl>
                                        <p:attrNameLst>
                                          <p:attrName>ppt_w</p:attrName>
                                        </p:attrNameLst>
                                      </p:cBhvr>
                                      <p:tavLst>
                                        <p:tav tm="0" fmla="#ppt_w*sin(2.5*pi*$)">
                                          <p:val>
                                            <p:fltVal val="0"/>
                                          </p:val>
                                        </p:tav>
                                        <p:tav tm="100000">
                                          <p:val>
                                            <p:fltVal val="1"/>
                                          </p:val>
                                        </p:tav>
                                      </p:tavLst>
                                    </p:anim>
                                    <p:anim calcmode="lin" valueType="num">
                                      <p:cBhvr>
                                        <p:cTn id="24" dur="2000" fill="hold"/>
                                        <p:tgtEl>
                                          <p:spTgt spid="368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p:cNvSpPr/>
          <p:nvPr/>
        </p:nvSpPr>
        <p:spPr>
          <a:xfrm>
            <a:off x="4049713" y="258763"/>
            <a:ext cx="1116012" cy="461962"/>
          </a:xfrm>
          <a:prstGeom prst="rect">
            <a:avLst/>
          </a:prstGeom>
          <a:noFill/>
          <a:ln w="12700">
            <a:noFill/>
          </a:ln>
        </p:spPr>
        <p:txBody>
          <a:bodyPr wrap="none">
            <a:spAutoFit/>
          </a:bodyPr>
          <a:lstStyle/>
          <a:p>
            <a:pPr algn="ctr">
              <a:spcBef>
                <a:spcPct val="50000"/>
              </a:spcBef>
            </a:pPr>
            <a:r>
              <a:rPr lang="en-US" altLang="en-US" sz="2400" b="1" u="sng" dirty="0">
                <a:solidFill>
                  <a:srgbClr val="1D08B8"/>
                </a:solidFill>
                <a:latin typeface="Times New Roman" panose="02020603050405020304" pitchFamily="18" charset="0"/>
                <a:cs typeface="Times New Roman" panose="02020603050405020304" pitchFamily="18" charset="0"/>
              </a:rPr>
              <a:t>B</a:t>
            </a:r>
            <a:r>
              <a:rPr lang="en-US" altLang="en-US" sz="2400" b="1" u="sng" dirty="0">
                <a:solidFill>
                  <a:srgbClr val="1D08B8"/>
                </a:solidFill>
                <a:latin typeface="Times New Roman" panose="02020603050405020304" pitchFamily="18" charset="0"/>
                <a:ea typeface="Times New Roman" panose="02020603050405020304" pitchFamily="18" charset="0"/>
              </a:rPr>
              <a:t>à</a:t>
            </a:r>
            <a:r>
              <a:rPr lang="en-US" altLang="en-US" sz="2400" b="1" u="sng" dirty="0">
                <a:solidFill>
                  <a:srgbClr val="1D08B8"/>
                </a:solidFill>
                <a:latin typeface="Times New Roman" panose="02020603050405020304" pitchFamily="18" charset="0"/>
                <a:cs typeface="Times New Roman" panose="02020603050405020304" pitchFamily="18" charset="0"/>
              </a:rPr>
              <a:t>i 12</a:t>
            </a:r>
            <a:r>
              <a:rPr lang="en-US" altLang="en-US" sz="2400" b="1" dirty="0">
                <a:solidFill>
                  <a:srgbClr val="1D08B8"/>
                </a:solidFill>
                <a:latin typeface="Times New Roman" panose="02020603050405020304" pitchFamily="18" charset="0"/>
                <a:cs typeface="Times New Roman" panose="02020603050405020304" pitchFamily="18" charset="0"/>
              </a:rPr>
              <a:t>:</a:t>
            </a:r>
            <a:endParaRPr lang="en-US" altLang="en-US" sz="2400" b="1" dirty="0">
              <a:solidFill>
                <a:srgbClr val="1D08B8"/>
              </a:solidFill>
              <a:latin typeface="Times New Roman" panose="02020603050405020304" pitchFamily="18" charset="0"/>
              <a:ea typeface="Times New Roman" panose="02020603050405020304" pitchFamily="18" charset="0"/>
            </a:endParaRPr>
          </a:p>
        </p:txBody>
      </p:sp>
      <p:sp>
        <p:nvSpPr>
          <p:cNvPr id="37891" name="Rectangle 8"/>
          <p:cNvSpPr/>
          <p:nvPr/>
        </p:nvSpPr>
        <p:spPr>
          <a:xfrm>
            <a:off x="-76200" y="882650"/>
            <a:ext cx="9144000" cy="830263"/>
          </a:xfrm>
          <a:prstGeom prst="rect">
            <a:avLst/>
          </a:prstGeom>
          <a:noFill/>
          <a:ln w="12700">
            <a:noFill/>
          </a:ln>
        </p:spPr>
        <p:txBody>
          <a:bodyPr>
            <a:spAutoFit/>
          </a:bodyPr>
          <a:lstStyle/>
          <a:p>
            <a:pPr algn="ctr">
              <a:spcBef>
                <a:spcPct val="50000"/>
              </a:spcBef>
            </a:pPr>
            <a:r>
              <a:rPr lang="en-US" altLang="en-US" sz="2400" b="1" dirty="0">
                <a:solidFill>
                  <a:srgbClr val="0000CC"/>
                </a:solidFill>
                <a:latin typeface="Times New Roman" panose="02020603050405020304" pitchFamily="18" charset="0"/>
                <a:cs typeface="Times New Roman" panose="02020603050405020304" pitchFamily="18" charset="0"/>
              </a:rPr>
              <a:t>NHỮNG THÀNH TỰU CHỦ YẾU VÀ Ý NGHĨA LỊCH SỬ CỦA CÁCH MẠNG KHOA HỌC – KĨ THUẬT</a:t>
            </a:r>
            <a:endParaRPr lang="en-US" altLang="en-US" sz="2400" b="1" dirty="0">
              <a:solidFill>
                <a:srgbClr val="0000CC"/>
              </a:solidFill>
              <a:latin typeface="Times New Roman" panose="02020603050405020304" pitchFamily="18" charset="0"/>
              <a:ea typeface="Times New Roman" panose="02020603050405020304" pitchFamily="18" charset="0"/>
            </a:endParaRPr>
          </a:p>
        </p:txBody>
      </p:sp>
      <p:sp>
        <p:nvSpPr>
          <p:cNvPr id="37892" name="Rectangle 8"/>
          <p:cNvSpPr/>
          <p:nvPr/>
        </p:nvSpPr>
        <p:spPr>
          <a:xfrm>
            <a:off x="203200" y="1905000"/>
            <a:ext cx="8915400" cy="461963"/>
          </a:xfrm>
          <a:prstGeom prst="rect">
            <a:avLst/>
          </a:prstGeom>
          <a:noFill/>
          <a:ln w="12700">
            <a:noFill/>
          </a:ln>
        </p:spPr>
        <p:txBody>
          <a:bodyPr>
            <a:spAutoFit/>
          </a:bodyPr>
          <a:lstStyle/>
          <a:p>
            <a:pPr algn="just">
              <a:spcBef>
                <a:spcPct val="50000"/>
              </a:spcBef>
            </a:pPr>
            <a:r>
              <a:rPr lang="en-US" altLang="en-US" sz="2400" b="1" u="sng" dirty="0">
                <a:solidFill>
                  <a:srgbClr val="FF0000"/>
                </a:solidFill>
                <a:latin typeface="Times New Roman" panose="02020603050405020304" pitchFamily="18" charset="0"/>
                <a:cs typeface="Times New Roman" panose="02020603050405020304" pitchFamily="18" charset="0"/>
              </a:rPr>
              <a:t>I. Những th</a:t>
            </a:r>
            <a:r>
              <a:rPr lang="en-US" altLang="en-US" sz="2400" b="1" u="sng" dirty="0">
                <a:solidFill>
                  <a:srgbClr val="FF0000"/>
                </a:solidFill>
                <a:latin typeface="Times New Roman" panose="02020603050405020304" pitchFamily="18" charset="0"/>
                <a:ea typeface="Times New Roman" panose="02020603050405020304" pitchFamily="18" charset="0"/>
              </a:rPr>
              <a:t>à</a:t>
            </a:r>
            <a:r>
              <a:rPr lang="en-US" altLang="en-US" sz="2400" b="1" u="sng" dirty="0">
                <a:solidFill>
                  <a:srgbClr val="FF0000"/>
                </a:solidFill>
                <a:latin typeface="Times New Roman" panose="02020603050405020304" pitchFamily="18" charset="0"/>
                <a:cs typeface="Times New Roman" panose="02020603050405020304" pitchFamily="18" charset="0"/>
              </a:rPr>
              <a:t>nh tựu chủ yếu của cách mạng khoa học – kĩ thuật:</a:t>
            </a:r>
            <a:endParaRPr lang="en-US" altLang="en-US" sz="2400" b="1" u="sng" dirty="0">
              <a:solidFill>
                <a:srgbClr val="0000FF"/>
              </a:solidFill>
              <a:latin typeface="Times New Roman" panose="02020603050405020304" pitchFamily="18" charset="0"/>
              <a:ea typeface="Times New Roman" panose="02020603050405020304" pitchFamily="18" charset="0"/>
            </a:endParaRPr>
          </a:p>
        </p:txBody>
      </p:sp>
      <p:sp>
        <p:nvSpPr>
          <p:cNvPr id="37893" name="TextBox 2"/>
          <p:cNvSpPr txBox="1"/>
          <p:nvPr/>
        </p:nvSpPr>
        <p:spPr>
          <a:xfrm>
            <a:off x="179388" y="2333625"/>
            <a:ext cx="8736012" cy="3416300"/>
          </a:xfrm>
          <a:prstGeom prst="rect">
            <a:avLst/>
          </a:prstGeom>
          <a:noFill/>
          <a:ln w="9525">
            <a:noFill/>
          </a:ln>
        </p:spPr>
        <p:txBody>
          <a:bodyPr>
            <a:spAutoFit/>
          </a:bodyPr>
          <a:lstStyle/>
          <a:p>
            <a:r>
              <a:rPr lang="nl-NL" altLang="x-none" b="1" dirty="0">
                <a:latin typeface="Times New Roman" panose="02020603050405020304" pitchFamily="18" charset="0"/>
                <a:cs typeface="Times New Roman" panose="02020603050405020304" pitchFamily="18" charset="0"/>
              </a:rPr>
              <a:t>1/ Khoa học cơ bản: </a:t>
            </a:r>
            <a:r>
              <a:rPr lang="nl-NL" altLang="x-none" dirty="0">
                <a:latin typeface="Times New Roman" panose="02020603050405020304" pitchFamily="18" charset="0"/>
                <a:cs typeface="Times New Roman" panose="02020603050405020304" pitchFamily="18" charset="0"/>
              </a:rPr>
              <a:t>Những phát minh mới về toán học, lý học, hoá học, sinh học được ứng dụng v</a:t>
            </a:r>
            <a:r>
              <a:rPr lang="nl-NL" altLang="x-none" dirty="0">
                <a:latin typeface="Times New Roman" panose="02020603050405020304" pitchFamily="18" charset="0"/>
                <a:ea typeface="Times New Roman" panose="02020603050405020304" pitchFamily="18" charset="0"/>
              </a:rPr>
              <a:t>à</a:t>
            </a:r>
            <a:r>
              <a:rPr lang="nl-NL" altLang="x-none" dirty="0">
                <a:latin typeface="Times New Roman" panose="02020603050405020304" pitchFamily="18" charset="0"/>
                <a:cs typeface="Times New Roman" panose="02020603050405020304" pitchFamily="18" charset="0"/>
              </a:rPr>
              <a:t>o sản xuất phục vụ cuộc sống con người.</a:t>
            </a:r>
            <a:endParaRPr b="1" dirty="0">
              <a:latin typeface="Times New Roman" panose="02020603050405020304" pitchFamily="18" charset="0"/>
              <a:cs typeface="Times New Roman" panose="02020603050405020304" pitchFamily="18" charset="0"/>
            </a:endParaRPr>
          </a:p>
          <a:p>
            <a:r>
              <a:rPr lang="nl-NL" altLang="x-none" b="1" dirty="0">
                <a:latin typeface="Times New Roman" panose="02020603050405020304" pitchFamily="18" charset="0"/>
                <a:cs typeface="Times New Roman" panose="02020603050405020304" pitchFamily="18" charset="0"/>
              </a:rPr>
              <a:t>2 / Công cụ sản xuất mới: </a:t>
            </a:r>
            <a:r>
              <a:rPr lang="nl-NL" altLang="x-none" dirty="0">
                <a:latin typeface="Times New Roman" panose="02020603050405020304" pitchFamily="18" charset="0"/>
                <a:cs typeface="Times New Roman" panose="02020603050405020304" pitchFamily="18" charset="0"/>
              </a:rPr>
              <a:t>Máy tính, máy tự động , hệ thống máy tự động</a:t>
            </a:r>
            <a:endParaRPr b="1" dirty="0">
              <a:latin typeface="Times New Roman" panose="02020603050405020304" pitchFamily="18" charset="0"/>
              <a:cs typeface="Times New Roman" panose="02020603050405020304" pitchFamily="18" charset="0"/>
            </a:endParaRPr>
          </a:p>
          <a:p>
            <a:r>
              <a:rPr lang="nl-NL" altLang="x-none" b="1" dirty="0">
                <a:latin typeface="Times New Roman" panose="02020603050405020304" pitchFamily="18" charset="0"/>
                <a:cs typeface="Times New Roman" panose="02020603050405020304" pitchFamily="18" charset="0"/>
              </a:rPr>
              <a:t>3/ Năng lượng mới: </a:t>
            </a:r>
            <a:r>
              <a:rPr lang="nl-NL" altLang="x-none" dirty="0">
                <a:latin typeface="Times New Roman" panose="02020603050405020304" pitchFamily="18" charset="0"/>
                <a:cs typeface="Times New Roman" panose="02020603050405020304" pitchFamily="18" charset="0"/>
              </a:rPr>
              <a:t>Năng lượng nguyên tử, năng lượng mặt trời , năng lượng thuỷ triều...quan trọng nhất l</a:t>
            </a:r>
            <a:r>
              <a:rPr lang="nl-NL" altLang="x-none" dirty="0">
                <a:latin typeface="Times New Roman" panose="02020603050405020304" pitchFamily="18" charset="0"/>
                <a:ea typeface="Times New Roman" panose="02020603050405020304" pitchFamily="18" charset="0"/>
              </a:rPr>
              <a:t>à</a:t>
            </a:r>
            <a:r>
              <a:rPr lang="nl-NL" altLang="x-none" dirty="0">
                <a:latin typeface="Times New Roman" panose="02020603050405020304" pitchFamily="18" charset="0"/>
                <a:cs typeface="Times New Roman" panose="02020603050405020304" pitchFamily="18" charset="0"/>
              </a:rPr>
              <a:t> năng lượng nguyên tử</a:t>
            </a:r>
            <a:endParaRPr b="1" dirty="0">
              <a:latin typeface="Times New Roman" panose="02020603050405020304" pitchFamily="18" charset="0"/>
              <a:cs typeface="Times New Roman" panose="02020603050405020304" pitchFamily="18" charset="0"/>
            </a:endParaRPr>
          </a:p>
          <a:p>
            <a:r>
              <a:rPr lang="nl-NL" altLang="x-none" b="1" dirty="0">
                <a:latin typeface="Times New Roman" panose="02020603050405020304" pitchFamily="18" charset="0"/>
                <a:cs typeface="Times New Roman" panose="02020603050405020304" pitchFamily="18" charset="0"/>
              </a:rPr>
              <a:t>4/ Vật liệu mới</a:t>
            </a:r>
            <a:r>
              <a:rPr lang="nl-NL" altLang="x-none" dirty="0">
                <a:latin typeface="Times New Roman" panose="02020603050405020304" pitchFamily="18" charset="0"/>
                <a:cs typeface="Times New Roman" panose="02020603050405020304" pitchFamily="18" charset="0"/>
              </a:rPr>
              <a:t>: Chất dẻo (pôlime), những vật liệu siêu bền, siêu nhẹ </a:t>
            </a:r>
            <a:r>
              <a:rPr lang="nl-NL" altLang="x-none" dirty="0">
                <a:latin typeface="Times New Roman" panose="02020603050405020304" pitchFamily="18" charset="0"/>
                <a:ea typeface="Times New Roman" panose="02020603050405020304" pitchFamily="18" charset="0"/>
              </a:rPr>
              <a:t>…</a:t>
            </a:r>
            <a:r>
              <a:rPr lang="nl-NL" altLang="x-none" dirty="0">
                <a:latin typeface="Times New Roman" panose="02020603050405020304" pitchFamily="18" charset="0"/>
                <a:cs typeface="Times New Roman" panose="02020603050405020304" pitchFamily="18" charset="0"/>
              </a:rPr>
              <a:t> quan trọng  trong cuộc sống, công nghiệp</a:t>
            </a:r>
            <a:endParaRPr b="1" dirty="0">
              <a:latin typeface="Times New Roman" panose="02020603050405020304" pitchFamily="18" charset="0"/>
              <a:cs typeface="Times New Roman" panose="02020603050405020304" pitchFamily="18" charset="0"/>
            </a:endParaRPr>
          </a:p>
          <a:p>
            <a:r>
              <a:rPr lang="nl-NL" altLang="x-none" b="1" dirty="0">
                <a:latin typeface="Times New Roman" panose="02020603050405020304" pitchFamily="18" charset="0"/>
                <a:cs typeface="Times New Roman" panose="02020603050405020304" pitchFamily="18" charset="0"/>
              </a:rPr>
              <a:t>5/ “Cách mạng xanh trong nông nghiệp”:</a:t>
            </a:r>
            <a:r>
              <a:rPr b="1" dirty="0">
                <a:latin typeface="Times New Roman" panose="02020603050405020304" pitchFamily="18" charset="0"/>
                <a:cs typeface="Times New Roman" panose="02020603050405020304" pitchFamily="18" charset="0"/>
              </a:rPr>
              <a:t> </a:t>
            </a:r>
            <a:r>
              <a:rPr lang="nl-NL" altLang="x-none" dirty="0">
                <a:latin typeface="Times New Roman" panose="02020603050405020304" pitchFamily="18" charset="0"/>
                <a:cs typeface="Times New Roman" panose="02020603050405020304" pitchFamily="18" charset="0"/>
              </a:rPr>
              <a:t>Giải quyết  được vấn đề lương thực </a:t>
            </a:r>
            <a:endParaRPr b="1" dirty="0">
              <a:latin typeface="Times New Roman" panose="02020603050405020304" pitchFamily="18" charset="0"/>
              <a:cs typeface="Times New Roman" panose="02020603050405020304" pitchFamily="18" charset="0"/>
            </a:endParaRPr>
          </a:p>
          <a:p>
            <a:r>
              <a:rPr b="1" dirty="0">
                <a:latin typeface="Times New Roman" panose="02020603050405020304" pitchFamily="18" charset="0"/>
                <a:cs typeface="Times New Roman" panose="02020603050405020304" pitchFamily="18" charset="0"/>
              </a:rPr>
              <a:t>6 / GTVT v</a:t>
            </a:r>
            <a:r>
              <a:rPr b="1" dirty="0">
                <a:latin typeface="Times New Roman" panose="02020603050405020304" pitchFamily="18" charset="0"/>
                <a:ea typeface="Times New Roman" panose="02020603050405020304" pitchFamily="18" charset="0"/>
              </a:rPr>
              <a:t>à</a:t>
            </a:r>
            <a:r>
              <a:rPr b="1" dirty="0">
                <a:latin typeface="Times New Roman" panose="02020603050405020304" pitchFamily="18" charset="0"/>
                <a:cs typeface="Times New Roman" panose="02020603050405020304" pitchFamily="18" charset="0"/>
              </a:rPr>
              <a:t> thông tin liên lạc: </a:t>
            </a:r>
            <a:r>
              <a:rPr dirty="0">
                <a:latin typeface="Times New Roman" panose="02020603050405020304" pitchFamily="18" charset="0"/>
                <a:cs typeface="Times New Roman" panose="02020603050405020304" pitchFamily="18" charset="0"/>
              </a:rPr>
              <a:t>Máy bay siêu âm, t</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u hoả tốc độ cao, phượng tiện phát sống vô tuyến điện qua vệ tinh nhân tạo.</a:t>
            </a:r>
            <a:endParaRPr b="1" dirty="0">
              <a:latin typeface="Times New Roman" panose="02020603050405020304" pitchFamily="18" charset="0"/>
              <a:cs typeface="Times New Roman" panose="02020603050405020304" pitchFamily="18" charset="0"/>
            </a:endParaRPr>
          </a:p>
          <a:p>
            <a:r>
              <a:rPr b="1" dirty="0">
                <a:latin typeface="Times New Roman" panose="02020603050405020304" pitchFamily="18" charset="0"/>
                <a:cs typeface="Times New Roman" panose="02020603050405020304" pitchFamily="18" charset="0"/>
              </a:rPr>
              <a:t>7/ Những th</a:t>
            </a:r>
            <a:r>
              <a:rPr b="1" dirty="0">
                <a:latin typeface="Times New Roman" panose="02020603050405020304" pitchFamily="18" charset="0"/>
                <a:ea typeface="Times New Roman" panose="02020603050405020304" pitchFamily="18" charset="0"/>
              </a:rPr>
              <a:t>à</a:t>
            </a:r>
            <a:r>
              <a:rPr b="1" dirty="0">
                <a:latin typeface="Times New Roman" panose="02020603050405020304" pitchFamily="18" charset="0"/>
                <a:cs typeface="Times New Roman" panose="02020603050405020304" pitchFamily="18" charset="0"/>
              </a:rPr>
              <a:t>nh tựu trong lĩnh vực du h</a:t>
            </a:r>
            <a:r>
              <a:rPr b="1" dirty="0">
                <a:latin typeface="Times New Roman" panose="02020603050405020304" pitchFamily="18" charset="0"/>
                <a:ea typeface="Times New Roman" panose="02020603050405020304" pitchFamily="18" charset="0"/>
              </a:rPr>
              <a:t>à</a:t>
            </a:r>
            <a:r>
              <a:rPr b="1" dirty="0">
                <a:latin typeface="Times New Roman" panose="02020603050405020304" pitchFamily="18" charset="0"/>
                <a:cs typeface="Times New Roman" panose="02020603050405020304" pitchFamily="18" charset="0"/>
              </a:rPr>
              <a:t>nh vũ trụ</a:t>
            </a:r>
            <a:endParaRPr dirty="0">
              <a:latin typeface="Times New Roman" panose="02020603050405020304" pitchFamily="18" charset="0"/>
              <a:cs typeface="Times New Roman" panose="02020603050405020304" pitchFamily="18" charset="0"/>
            </a:endParaRPr>
          </a:p>
          <a:p>
            <a:endParaRPr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p:nvPr/>
        </p:nvSpPr>
        <p:spPr>
          <a:xfrm>
            <a:off x="3352800" y="381000"/>
            <a:ext cx="2078038" cy="584200"/>
          </a:xfrm>
          <a:prstGeom prst="rect">
            <a:avLst/>
          </a:prstGeom>
          <a:noFill/>
          <a:ln w="12700">
            <a:noFill/>
          </a:ln>
        </p:spPr>
        <p:txBody>
          <a:bodyPr wrap="none">
            <a:spAutoFit/>
          </a:bodyPr>
          <a:lstStyle/>
          <a:p>
            <a:pPr eaLnBrk="1" hangingPunct="1">
              <a:spcBef>
                <a:spcPct val="50000"/>
              </a:spcBef>
            </a:pPr>
            <a:r>
              <a:rPr lang="en-US" altLang="en-US" sz="3200" b="1" u="sng" dirty="0">
                <a:latin typeface="Times New Roman" panose="02020603050405020304" pitchFamily="18" charset="0"/>
              </a:rPr>
              <a:t>CHỦ ĐỀ 5</a:t>
            </a:r>
          </a:p>
        </p:txBody>
      </p:sp>
      <p:sp>
        <p:nvSpPr>
          <p:cNvPr id="11267" name="WordArt 3"/>
          <p:cNvSpPr>
            <a:spLocks noTextEdit="1"/>
          </p:cNvSpPr>
          <p:nvPr/>
        </p:nvSpPr>
        <p:spPr>
          <a:xfrm>
            <a:off x="304800" y="1263650"/>
            <a:ext cx="8534400" cy="1066800"/>
          </a:xfrm>
          <a:prstGeom prst="rect">
            <a:avLst/>
          </a:prstGeom>
        </p:spPr>
        <p:txBody>
          <a:bodyPr wrap="none" fromWordArt="1">
            <a:prstTxWarp prst="textChevron">
              <a:avLst>
                <a:gd name="adj" fmla="val 25000"/>
              </a:avLst>
            </a:prstTxWarp>
            <a:normAutofit/>
          </a:bodyPr>
          <a:lstStyle/>
          <a:p>
            <a:pPr algn="ctr"/>
            <a:r>
              <a:rPr lang="en-US" sz="3600" b="1">
                <a:solidFill>
                  <a:srgbClr val="FF0000"/>
                </a:soli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rPr>
              <a:t>CUỘC CÁCH MẠNG KHOA HỌC-KĨ THUẬT TỪ NĂM 1945 ĐẾN NAY</a:t>
            </a:r>
          </a:p>
        </p:txBody>
      </p:sp>
      <p:sp>
        <p:nvSpPr>
          <p:cNvPr id="403460" name="Rectangle 4"/>
          <p:cNvSpPr/>
          <p:nvPr/>
        </p:nvSpPr>
        <p:spPr>
          <a:xfrm>
            <a:off x="3843338" y="2330450"/>
            <a:ext cx="1582737" cy="646113"/>
          </a:xfrm>
          <a:prstGeom prst="rect">
            <a:avLst/>
          </a:prstGeom>
          <a:noFill/>
          <a:ln w="12700">
            <a:noFill/>
          </a:ln>
        </p:spPr>
        <p:txBody>
          <a:bodyPr wrap="none">
            <a:spAutoFit/>
          </a:bodyPr>
          <a:lstStyle/>
          <a:p>
            <a:pPr algn="ctr" eaLnBrk="1" hangingPunct="1">
              <a:spcBef>
                <a:spcPct val="50000"/>
              </a:spcBef>
            </a:pPr>
            <a:r>
              <a:rPr lang="en-US" altLang="en-US" sz="3600" b="1" u="sng" dirty="0">
                <a:latin typeface="Times New Roman" panose="02020603050405020304" pitchFamily="18" charset="0"/>
              </a:rPr>
              <a:t>Bài 12:</a:t>
            </a:r>
          </a:p>
        </p:txBody>
      </p:sp>
      <p:sp>
        <p:nvSpPr>
          <p:cNvPr id="11269" name="WordArt 6"/>
          <p:cNvSpPr>
            <a:spLocks noTextEdit="1"/>
          </p:cNvSpPr>
          <p:nvPr/>
        </p:nvSpPr>
        <p:spPr>
          <a:xfrm>
            <a:off x="577850" y="3803650"/>
            <a:ext cx="8077200" cy="1828800"/>
          </a:xfrm>
          <a:prstGeom prst="rect">
            <a:avLst/>
          </a:prstGeom>
        </p:spPr>
        <p:txBody>
          <a:bodyPr wrap="none" fromWordArt="1">
            <a:prstTxWarp prst="textPlain">
              <a:avLst>
                <a:gd name="adj" fmla="val 50000"/>
              </a:avLst>
            </a:prstTxWarp>
            <a:normAutofit/>
          </a:bodyPr>
          <a:lstStyle/>
          <a:p>
            <a:pPr algn="ctr"/>
            <a:r>
              <a:rPr lang="en-US" sz="3200" b="1">
                <a:solidFill>
                  <a:schemeClr val="tx1"/>
                </a:soli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rPr>
              <a:t> NHỮNG THÀNH TỰU CHỦ YẾU</a:t>
            </a:r>
          </a:p>
          <a:p>
            <a:pPr algn="ctr"/>
            <a:r>
              <a:rPr lang="en-US" sz="3200" b="1">
                <a:solidFill>
                  <a:schemeClr val="tx1"/>
                </a:soli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rPr>
              <a:t>VÀ Ý NGHĨA LỊCH SỬ CỦA CÁCH MẠNG KHOA HỌC - KĨ THUẬT</a:t>
            </a:r>
          </a:p>
        </p:txBody>
      </p:sp>
      <p:pic>
        <p:nvPicPr>
          <p:cNvPr id="11270" name="Picture 7" descr="POINSET2"/>
          <p:cNvPicPr>
            <a:picLocks noChangeAspect="1"/>
          </p:cNvPicPr>
          <p:nvPr/>
        </p:nvPicPr>
        <p:blipFill>
          <a:blip r:embed="rId2">
            <a:lum bright="12000"/>
          </a:blip>
          <a:stretch>
            <a:fillRect/>
          </a:stretch>
        </p:blipFill>
        <p:spPr>
          <a:xfrm rot="-5400000">
            <a:off x="87313" y="5116513"/>
            <a:ext cx="1652587" cy="1828800"/>
          </a:xfrm>
          <a:prstGeom prst="rect">
            <a:avLst/>
          </a:prstGeom>
          <a:noFill/>
          <a:ln w="9525">
            <a:noFill/>
          </a:ln>
        </p:spPr>
      </p:pic>
      <p:pic>
        <p:nvPicPr>
          <p:cNvPr id="11271" name="Picture 8" descr="POINSET2"/>
          <p:cNvPicPr>
            <a:picLocks noChangeAspect="1"/>
          </p:cNvPicPr>
          <p:nvPr/>
        </p:nvPicPr>
        <p:blipFill>
          <a:blip r:embed="rId2">
            <a:lum bright="12000"/>
          </a:blip>
          <a:stretch>
            <a:fillRect/>
          </a:stretch>
        </p:blipFill>
        <p:spPr>
          <a:xfrm>
            <a:off x="0" y="0"/>
            <a:ext cx="1652588" cy="1828800"/>
          </a:xfrm>
          <a:prstGeom prst="rect">
            <a:avLst/>
          </a:prstGeom>
          <a:noFill/>
          <a:ln w="9525">
            <a:noFill/>
          </a:ln>
        </p:spPr>
      </p:pic>
      <p:pic>
        <p:nvPicPr>
          <p:cNvPr id="11272" name="Picture 9" descr="POINSET2"/>
          <p:cNvPicPr>
            <a:picLocks noChangeAspect="1"/>
          </p:cNvPicPr>
          <p:nvPr/>
        </p:nvPicPr>
        <p:blipFill>
          <a:blip r:embed="rId2">
            <a:lum bright="12000"/>
          </a:blip>
          <a:stretch>
            <a:fillRect/>
          </a:stretch>
        </p:blipFill>
        <p:spPr>
          <a:xfrm rot="5400000">
            <a:off x="7554913" y="-87312"/>
            <a:ext cx="1652587" cy="1828800"/>
          </a:xfrm>
          <a:prstGeom prst="rect">
            <a:avLst/>
          </a:prstGeom>
          <a:noFill/>
          <a:ln w="9525">
            <a:noFill/>
          </a:ln>
        </p:spPr>
      </p:pic>
      <p:pic>
        <p:nvPicPr>
          <p:cNvPr id="11273" name="Picture 10" descr="POINSET2"/>
          <p:cNvPicPr>
            <a:picLocks noChangeAspect="1"/>
          </p:cNvPicPr>
          <p:nvPr/>
        </p:nvPicPr>
        <p:blipFill>
          <a:blip r:embed="rId2">
            <a:lum bright="12000"/>
          </a:blip>
          <a:stretch>
            <a:fillRect/>
          </a:stretch>
        </p:blipFill>
        <p:spPr>
          <a:xfrm rot="10800000">
            <a:off x="7491413" y="5029200"/>
            <a:ext cx="1652587" cy="1828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par>
                                <p:cTn id="10" presetID="53" presetClass="entr" presetSubtype="16" fill="hold" nodeType="withEffect">
                                  <p:stCondLst>
                                    <p:cond delay="0"/>
                                  </p:stCondLst>
                                  <p:childTnLst>
                                    <p:set>
                                      <p:cBhvr>
                                        <p:cTn id="11" dur="1" fill="hold">
                                          <p:stCondLst>
                                            <p:cond delay="0"/>
                                          </p:stCondLst>
                                        </p:cTn>
                                        <p:tgtEl>
                                          <p:spTgt spid="11267"/>
                                        </p:tgtEl>
                                        <p:attrNameLst>
                                          <p:attrName>style.visibility</p:attrName>
                                        </p:attrNameLst>
                                      </p:cBhvr>
                                      <p:to>
                                        <p:strVal val="visible"/>
                                      </p:to>
                                    </p:set>
                                    <p:anim calcmode="lin" valueType="num">
                                      <p:cBhvr>
                                        <p:cTn id="12" dur="500" fill="hold"/>
                                        <p:tgtEl>
                                          <p:spTgt spid="11267"/>
                                        </p:tgtEl>
                                        <p:attrNameLst>
                                          <p:attrName>ppt_w</p:attrName>
                                        </p:attrNameLst>
                                      </p:cBhvr>
                                      <p:tavLst>
                                        <p:tav tm="0">
                                          <p:val>
                                            <p:fltVal val="0"/>
                                          </p:val>
                                        </p:tav>
                                        <p:tav tm="100000">
                                          <p:val>
                                            <p:strVal val="#ppt_w"/>
                                          </p:val>
                                        </p:tav>
                                      </p:tavLst>
                                    </p:anim>
                                    <p:anim calcmode="lin" valueType="num">
                                      <p:cBhvr>
                                        <p:cTn id="13" dur="500" fill="hold"/>
                                        <p:tgtEl>
                                          <p:spTgt spid="11267"/>
                                        </p:tgtEl>
                                        <p:attrNameLst>
                                          <p:attrName>ppt_h</p:attrName>
                                        </p:attrNameLst>
                                      </p:cBhvr>
                                      <p:tavLst>
                                        <p:tav tm="0">
                                          <p:val>
                                            <p:fltVal val="0"/>
                                          </p:val>
                                        </p:tav>
                                        <p:tav tm="100000">
                                          <p:val>
                                            <p:strVal val="#ppt_h"/>
                                          </p:val>
                                        </p:tav>
                                      </p:tavLst>
                                    </p:anim>
                                    <p:animEffect transition="in" filter="fade">
                                      <p:cBhvr>
                                        <p:cTn id="14" dur="500"/>
                                        <p:tgtEl>
                                          <p:spTgt spid="1126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03460"/>
                                        </p:tgtEl>
                                        <p:attrNameLst>
                                          <p:attrName>style.visibility</p:attrName>
                                        </p:attrNameLst>
                                      </p:cBhvr>
                                      <p:to>
                                        <p:strVal val="visible"/>
                                      </p:to>
                                    </p:set>
                                    <p:anim calcmode="lin" valueType="num">
                                      <p:cBhvr>
                                        <p:cTn id="19" dur="500" fill="hold"/>
                                        <p:tgtEl>
                                          <p:spTgt spid="403460"/>
                                        </p:tgtEl>
                                        <p:attrNameLst>
                                          <p:attrName>ppt_w</p:attrName>
                                        </p:attrNameLst>
                                      </p:cBhvr>
                                      <p:tavLst>
                                        <p:tav tm="0">
                                          <p:val>
                                            <p:fltVal val="0"/>
                                          </p:val>
                                        </p:tav>
                                        <p:tav tm="100000">
                                          <p:val>
                                            <p:strVal val="#ppt_w"/>
                                          </p:val>
                                        </p:tav>
                                      </p:tavLst>
                                    </p:anim>
                                    <p:anim calcmode="lin" valueType="num">
                                      <p:cBhvr>
                                        <p:cTn id="20" dur="500" fill="hold"/>
                                        <p:tgtEl>
                                          <p:spTgt spid="403460"/>
                                        </p:tgtEl>
                                        <p:attrNameLst>
                                          <p:attrName>ppt_h</p:attrName>
                                        </p:attrNameLst>
                                      </p:cBhvr>
                                      <p:tavLst>
                                        <p:tav tm="0">
                                          <p:val>
                                            <p:fltVal val="0"/>
                                          </p:val>
                                        </p:tav>
                                        <p:tav tm="100000">
                                          <p:val>
                                            <p:strVal val="#ppt_h"/>
                                          </p:val>
                                        </p:tav>
                                      </p:tavLst>
                                    </p:anim>
                                    <p:animEffect transition="in" filter="fade">
                                      <p:cBhvr>
                                        <p:cTn id="21" dur="500"/>
                                        <p:tgtEl>
                                          <p:spTgt spid="403460"/>
                                        </p:tgtEl>
                                      </p:cBhvr>
                                    </p:animEffect>
                                  </p:childTnLst>
                                </p:cTn>
                              </p:par>
                              <p:par>
                                <p:cTn id="22" presetID="53" presetClass="entr" presetSubtype="16" fill="hold" nodeType="withEffect">
                                  <p:stCondLst>
                                    <p:cond delay="0"/>
                                  </p:stCondLst>
                                  <p:childTnLst>
                                    <p:set>
                                      <p:cBhvr>
                                        <p:cTn id="23" dur="1" fill="hold">
                                          <p:stCondLst>
                                            <p:cond delay="0"/>
                                          </p:stCondLst>
                                        </p:cTn>
                                        <p:tgtEl>
                                          <p:spTgt spid="11269"/>
                                        </p:tgtEl>
                                        <p:attrNameLst>
                                          <p:attrName>style.visibility</p:attrName>
                                        </p:attrNameLst>
                                      </p:cBhvr>
                                      <p:to>
                                        <p:strVal val="visible"/>
                                      </p:to>
                                    </p:set>
                                    <p:anim calcmode="lin" valueType="num">
                                      <p:cBhvr>
                                        <p:cTn id="24" dur="500" fill="hold"/>
                                        <p:tgtEl>
                                          <p:spTgt spid="11269"/>
                                        </p:tgtEl>
                                        <p:attrNameLst>
                                          <p:attrName>ppt_w</p:attrName>
                                        </p:attrNameLst>
                                      </p:cBhvr>
                                      <p:tavLst>
                                        <p:tav tm="0">
                                          <p:val>
                                            <p:fltVal val="0"/>
                                          </p:val>
                                        </p:tav>
                                        <p:tav tm="100000">
                                          <p:val>
                                            <p:strVal val="#ppt_w"/>
                                          </p:val>
                                        </p:tav>
                                      </p:tavLst>
                                    </p:anim>
                                    <p:anim calcmode="lin" valueType="num">
                                      <p:cBhvr>
                                        <p:cTn id="25" dur="500" fill="hold"/>
                                        <p:tgtEl>
                                          <p:spTgt spid="11269"/>
                                        </p:tgtEl>
                                        <p:attrNameLst>
                                          <p:attrName>ppt_h</p:attrName>
                                        </p:attrNameLst>
                                      </p:cBhvr>
                                      <p:tavLst>
                                        <p:tav tm="0">
                                          <p:val>
                                            <p:fltVal val="0"/>
                                          </p:val>
                                        </p:tav>
                                        <p:tav tm="100000">
                                          <p:val>
                                            <p:strVal val="#ppt_h"/>
                                          </p:val>
                                        </p:tav>
                                      </p:tavLst>
                                    </p:anim>
                                    <p:animEffect transition="in" filter="fade">
                                      <p:cBhvr>
                                        <p:cTn id="26"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40346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p:cNvSpPr/>
          <p:nvPr/>
        </p:nvSpPr>
        <p:spPr>
          <a:xfrm>
            <a:off x="3978275" y="250825"/>
            <a:ext cx="1116013" cy="460375"/>
          </a:xfrm>
          <a:prstGeom prst="rect">
            <a:avLst/>
          </a:prstGeom>
          <a:noFill/>
          <a:ln w="12700">
            <a:noFill/>
          </a:ln>
        </p:spPr>
        <p:txBody>
          <a:bodyPr wrap="none">
            <a:spAutoFit/>
          </a:bodyPr>
          <a:lstStyle/>
          <a:p>
            <a:pPr algn="ctr">
              <a:spcBef>
                <a:spcPct val="50000"/>
              </a:spcBef>
            </a:pPr>
            <a:r>
              <a:rPr lang="en-US" altLang="en-US" sz="2400" b="1" dirty="0">
                <a:solidFill>
                  <a:srgbClr val="1D08B8"/>
                </a:solidFill>
                <a:latin typeface="Times New Roman" panose="02020603050405020304" pitchFamily="18" charset="0"/>
                <a:cs typeface="Times New Roman" panose="02020603050405020304" pitchFamily="18" charset="0"/>
              </a:rPr>
              <a:t>B</a:t>
            </a:r>
            <a:r>
              <a:rPr lang="en-US" altLang="en-US" sz="2400" b="1" dirty="0">
                <a:solidFill>
                  <a:srgbClr val="1D08B8"/>
                </a:solidFill>
                <a:latin typeface="Times New Roman" panose="02020603050405020304" pitchFamily="18" charset="0"/>
                <a:ea typeface="Times New Roman" panose="02020603050405020304" pitchFamily="18" charset="0"/>
              </a:rPr>
              <a:t>à</a:t>
            </a:r>
            <a:r>
              <a:rPr lang="en-US" altLang="en-US" sz="2400" b="1" dirty="0">
                <a:solidFill>
                  <a:srgbClr val="1D08B8"/>
                </a:solidFill>
                <a:latin typeface="Times New Roman" panose="02020603050405020304" pitchFamily="18" charset="0"/>
                <a:cs typeface="Times New Roman" panose="02020603050405020304" pitchFamily="18" charset="0"/>
              </a:rPr>
              <a:t>i 12:</a:t>
            </a:r>
            <a:endParaRPr lang="en-US" altLang="en-US" sz="2400" b="1" dirty="0">
              <a:solidFill>
                <a:srgbClr val="1D08B8"/>
              </a:solidFill>
              <a:latin typeface="Times New Roman" panose="02020603050405020304" pitchFamily="18" charset="0"/>
              <a:ea typeface="Times New Roman" panose="02020603050405020304" pitchFamily="18" charset="0"/>
            </a:endParaRPr>
          </a:p>
        </p:txBody>
      </p:sp>
      <p:sp>
        <p:nvSpPr>
          <p:cNvPr id="38915" name="Rectangle 8"/>
          <p:cNvSpPr/>
          <p:nvPr/>
        </p:nvSpPr>
        <p:spPr>
          <a:xfrm>
            <a:off x="-36512" y="884238"/>
            <a:ext cx="9144000" cy="831850"/>
          </a:xfrm>
          <a:prstGeom prst="rect">
            <a:avLst/>
          </a:prstGeom>
          <a:noFill/>
          <a:ln w="12700">
            <a:noFill/>
          </a:ln>
        </p:spPr>
        <p:txBody>
          <a:bodyPr>
            <a:spAutoFit/>
          </a:bodyPr>
          <a:lstStyle/>
          <a:p>
            <a:pPr algn="ctr">
              <a:spcBef>
                <a:spcPct val="50000"/>
              </a:spcBef>
            </a:pPr>
            <a:r>
              <a:rPr lang="en-US" altLang="en-US" sz="2400" b="1" dirty="0">
                <a:solidFill>
                  <a:srgbClr val="1D08B8"/>
                </a:solidFill>
                <a:latin typeface="Times New Roman" panose="02020603050405020304" pitchFamily="18" charset="0"/>
                <a:cs typeface="Times New Roman" panose="02020603050405020304" pitchFamily="18" charset="0"/>
              </a:rPr>
              <a:t>NHỮNG THÀNH TỰU CHỦ YẾU VÀ Ý NGHĨA LỊCH SỬ CỦA CÁCH MẠNG KHOA HỌC – KĨ THUẬT</a:t>
            </a:r>
            <a:endParaRPr lang="en-US" altLang="en-US" sz="2400" b="1" dirty="0">
              <a:solidFill>
                <a:srgbClr val="1D08B8"/>
              </a:solidFill>
              <a:latin typeface="Times New Roman" panose="02020603050405020304" pitchFamily="18" charset="0"/>
              <a:ea typeface="Times New Roman" panose="02020603050405020304" pitchFamily="18" charset="0"/>
            </a:endParaRPr>
          </a:p>
        </p:txBody>
      </p:sp>
      <p:sp>
        <p:nvSpPr>
          <p:cNvPr id="38916" name="Rectangle 8"/>
          <p:cNvSpPr/>
          <p:nvPr/>
        </p:nvSpPr>
        <p:spPr>
          <a:xfrm>
            <a:off x="88900" y="2667000"/>
            <a:ext cx="8382000" cy="1323975"/>
          </a:xfrm>
          <a:prstGeom prst="rect">
            <a:avLst/>
          </a:prstGeom>
          <a:noFill/>
          <a:ln w="12700">
            <a:noFill/>
          </a:ln>
        </p:spPr>
        <p:txBody>
          <a:bodyPr>
            <a:spAutoFit/>
          </a:bodyPr>
          <a:lstStyle/>
          <a:p>
            <a:pPr algn="just">
              <a:spcBef>
                <a:spcPct val="50000"/>
              </a:spcBef>
            </a:pPr>
            <a:r>
              <a:rPr lang="en-US" altLang="en-US" sz="4000" b="1" dirty="0">
                <a:solidFill>
                  <a:srgbClr val="FF0000"/>
                </a:solidFill>
                <a:latin typeface="Times New Roman" panose="02020603050405020304" pitchFamily="18" charset="0"/>
                <a:cs typeface="Times New Roman" panose="02020603050405020304" pitchFamily="18" charset="0"/>
              </a:rPr>
              <a:t>I. Những th</a:t>
            </a:r>
            <a:r>
              <a:rPr lang="en-US" altLang="en-US" sz="4000" b="1" dirty="0">
                <a:solidFill>
                  <a:srgbClr val="FF0000"/>
                </a:solidFill>
                <a:latin typeface="Times New Roman" panose="02020603050405020304" pitchFamily="18" charset="0"/>
                <a:ea typeface="Times New Roman" panose="02020603050405020304" pitchFamily="18" charset="0"/>
              </a:rPr>
              <a:t>à</a:t>
            </a:r>
            <a:r>
              <a:rPr lang="en-US" altLang="en-US" sz="4000" b="1" dirty="0">
                <a:solidFill>
                  <a:srgbClr val="FF0000"/>
                </a:solidFill>
                <a:latin typeface="Times New Roman" panose="02020603050405020304" pitchFamily="18" charset="0"/>
                <a:cs typeface="Times New Roman" panose="02020603050405020304" pitchFamily="18" charset="0"/>
              </a:rPr>
              <a:t>nh tựu chủ yếu của cách mạng khoa học -kĩ thuật</a:t>
            </a:r>
            <a:endParaRPr lang="en-US" altLang="en-US" sz="4000" b="1" dirty="0">
              <a:solidFill>
                <a:srgbClr val="1D08B8"/>
              </a:solidFill>
              <a:latin typeface="Times New Roman" panose="02020603050405020304" pitchFamily="18" charset="0"/>
              <a:ea typeface="Times New Roman" panose="02020603050405020304" pitchFamily="18" charset="0"/>
            </a:endParaRPr>
          </a:p>
        </p:txBody>
      </p:sp>
      <p:sp>
        <p:nvSpPr>
          <p:cNvPr id="38917" name="TextBox 1"/>
          <p:cNvSpPr txBox="1"/>
          <p:nvPr/>
        </p:nvSpPr>
        <p:spPr>
          <a:xfrm>
            <a:off x="123825" y="4667250"/>
            <a:ext cx="8878888" cy="1322388"/>
          </a:xfrm>
          <a:prstGeom prst="rect">
            <a:avLst/>
          </a:prstGeom>
          <a:noFill/>
          <a:ln w="9525">
            <a:noFill/>
          </a:ln>
        </p:spPr>
        <p:txBody>
          <a:bodyPr>
            <a:spAutoFit/>
          </a:bodyPr>
          <a:lstStyle/>
          <a:p>
            <a:pPr algn="just">
              <a:spcBef>
                <a:spcPct val="50000"/>
              </a:spcBef>
            </a:pPr>
            <a:r>
              <a:rPr lang="en-US" altLang="en-US" sz="4000" b="1" dirty="0">
                <a:solidFill>
                  <a:srgbClr val="FF0000"/>
                </a:solidFill>
                <a:latin typeface="Times New Roman" panose="02020603050405020304" pitchFamily="18" charset="0"/>
                <a:cs typeface="Times New Roman" panose="02020603050405020304" pitchFamily="18" charset="0"/>
              </a:rPr>
              <a:t>II. Ý nghĩa v</a:t>
            </a:r>
            <a:r>
              <a:rPr lang="en-US" altLang="en-US" sz="4000" b="1" dirty="0">
                <a:solidFill>
                  <a:srgbClr val="FF0000"/>
                </a:solidFill>
                <a:latin typeface="Times New Roman" panose="02020603050405020304" pitchFamily="18" charset="0"/>
                <a:ea typeface="Times New Roman" panose="02020603050405020304" pitchFamily="18" charset="0"/>
              </a:rPr>
              <a:t>à</a:t>
            </a:r>
            <a:r>
              <a:rPr lang="en-US" altLang="en-US" sz="4000" b="1" dirty="0">
                <a:solidFill>
                  <a:srgbClr val="FF0000"/>
                </a:solidFill>
                <a:latin typeface="Times New Roman" panose="02020603050405020304" pitchFamily="18" charset="0"/>
                <a:cs typeface="Times New Roman" panose="02020603050405020304" pitchFamily="18" charset="0"/>
              </a:rPr>
              <a:t> tác động của cách mạng khoa học kĩ thuật</a:t>
            </a:r>
            <a:endParaRPr lang="en-US" altLang="en-US" sz="4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circle(in)">
                                      <p:cBhvr>
                                        <p:cTn id="7" dur="20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clipartbest.com/cliparts/dT8/5Xr/dT85Xroxc.png"/>
          <p:cNvPicPr>
            <a:picLocks noChangeAspect="1"/>
          </p:cNvPicPr>
          <p:nvPr/>
        </p:nvPicPr>
        <p:blipFill>
          <a:blip r:embed="rId2"/>
          <a:stretch>
            <a:fillRect/>
          </a:stretch>
        </p:blipFill>
        <p:spPr>
          <a:xfrm>
            <a:off x="0" y="838200"/>
            <a:ext cx="9144000" cy="6019800"/>
          </a:xfrm>
          <a:prstGeom prst="rect">
            <a:avLst/>
          </a:prstGeom>
          <a:noFill/>
          <a:ln w="9525">
            <a:noFill/>
          </a:ln>
        </p:spPr>
      </p:pic>
      <p:pic>
        <p:nvPicPr>
          <p:cNvPr id="39939" name="Picture 2" descr="http://www.clipartbest.com/cliparts/dT8/5Xr/dT85Xroxc.png"/>
          <p:cNvPicPr>
            <a:picLocks noChangeAspect="1"/>
          </p:cNvPicPr>
          <p:nvPr/>
        </p:nvPicPr>
        <p:blipFill>
          <a:blip r:embed="rId2"/>
          <a:stretch>
            <a:fillRect/>
          </a:stretch>
        </p:blipFill>
        <p:spPr>
          <a:xfrm>
            <a:off x="0" y="0"/>
            <a:ext cx="9144000" cy="914400"/>
          </a:xfrm>
          <a:prstGeom prst="rect">
            <a:avLst/>
          </a:prstGeom>
          <a:noFill/>
          <a:ln w="9525">
            <a:noFill/>
          </a:ln>
        </p:spPr>
      </p:pic>
      <p:sp>
        <p:nvSpPr>
          <p:cNvPr id="13" name="WordArt 7"/>
          <p:cNvSpPr>
            <a:spLocks noChangeArrowheads="1" noChangeShapeType="1" noTextEdit="1"/>
          </p:cNvSpPr>
          <p:nvPr/>
        </p:nvSpPr>
        <p:spPr bwMode="auto">
          <a:xfrm>
            <a:off x="3505200" y="76200"/>
            <a:ext cx="2895600" cy="685800"/>
          </a:xfrm>
          <a:prstGeom prst="rect">
            <a:avLst/>
          </a:prstGeom>
          <a:ln>
            <a:noFill/>
          </a:ln>
        </p:spPr>
        <p:txBody>
          <a:bodyPr wrap="none" numCol="1"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0" cap="none" spc="0" normalizeH="0" baseline="0" noProof="0" dirty="0" err="1">
                <a:ln w="1905"/>
                <a:solidFill>
                  <a:srgbClr val="FF0000"/>
                </a:solidFill>
                <a:effectLst>
                  <a:innerShdw blurRad="69850" dist="43180" dir="5400000">
                    <a:srgbClr val="000000">
                      <a:alpha val="65000"/>
                    </a:srgbClr>
                  </a:innerShdw>
                </a:effectLst>
                <a:uLnTx/>
                <a:uFillTx/>
                <a:latin typeface="Times New Roman" panose="02020603050405020304"/>
                <a:ea typeface="+mn-ea"/>
                <a:cs typeface="Times New Roman" panose="02020603050405020304"/>
              </a:rPr>
              <a:t>Tác</a:t>
            </a:r>
            <a:r>
              <a:rPr kumimoji="0" lang="en-US" sz="3600" b="1" i="0" u="none" strike="noStrike" kern="10" cap="none" spc="0" normalizeH="0" baseline="0" noProof="0" dirty="0">
                <a:ln w="1905"/>
                <a:solidFill>
                  <a:srgbClr val="FF0000"/>
                </a:solidFill>
                <a:effectLst>
                  <a:innerShdw blurRad="69850" dist="43180" dir="5400000">
                    <a:srgbClr val="000000">
                      <a:alpha val="65000"/>
                    </a:srgbClr>
                  </a:innerShdw>
                </a:effectLst>
                <a:uLnTx/>
                <a:uFillTx/>
                <a:latin typeface="Times New Roman" panose="02020603050405020304"/>
                <a:ea typeface="+mn-ea"/>
                <a:cs typeface="Times New Roman" panose="02020603050405020304"/>
              </a:rPr>
              <a:t> </a:t>
            </a:r>
            <a:r>
              <a:rPr kumimoji="0" lang="en-US" sz="3600" b="1" i="0" u="none" strike="noStrike" kern="10" cap="none" spc="0" normalizeH="0" baseline="0" noProof="0" dirty="0" err="1">
                <a:ln w="1905"/>
                <a:solidFill>
                  <a:srgbClr val="FF0000"/>
                </a:solidFill>
                <a:effectLst>
                  <a:innerShdw blurRad="69850" dist="43180" dir="5400000">
                    <a:srgbClr val="000000">
                      <a:alpha val="65000"/>
                    </a:srgbClr>
                  </a:innerShdw>
                </a:effectLst>
                <a:uLnTx/>
                <a:uFillTx/>
                <a:latin typeface="Times New Roman" panose="02020603050405020304"/>
                <a:ea typeface="+mn-ea"/>
                <a:cs typeface="Times New Roman" panose="02020603050405020304"/>
              </a:rPr>
              <a:t>động</a:t>
            </a:r>
            <a:r>
              <a:rPr kumimoji="0" lang="en-US" sz="3600" b="1" i="0" u="none" strike="noStrike" kern="10" cap="none" spc="0" normalizeH="0" baseline="0" noProof="0" dirty="0">
                <a:ln w="1905"/>
                <a:solidFill>
                  <a:srgbClr val="FF0000"/>
                </a:solidFill>
                <a:effectLst>
                  <a:innerShdw blurRad="69850" dist="43180" dir="5400000">
                    <a:srgbClr val="000000">
                      <a:alpha val="65000"/>
                    </a:srgbClr>
                  </a:innerShdw>
                </a:effectLst>
                <a:uLnTx/>
                <a:uFillTx/>
                <a:latin typeface="Times New Roman" panose="02020603050405020304"/>
                <a:ea typeface="+mn-ea"/>
                <a:cs typeface="Times New Roman" panose="02020603050405020304"/>
              </a:rPr>
              <a:t> </a:t>
            </a:r>
            <a:r>
              <a:rPr kumimoji="0" lang="en-US" sz="3600" b="1" i="0" u="none" strike="noStrike" kern="10" cap="none" spc="0" normalizeH="0" baseline="0" noProof="0" dirty="0" err="1">
                <a:ln w="1905"/>
                <a:solidFill>
                  <a:srgbClr val="FF0000"/>
                </a:solidFill>
                <a:effectLst>
                  <a:innerShdw blurRad="69850" dist="43180" dir="5400000">
                    <a:srgbClr val="000000">
                      <a:alpha val="65000"/>
                    </a:srgbClr>
                  </a:innerShdw>
                </a:effectLst>
                <a:uLnTx/>
                <a:uFillTx/>
                <a:latin typeface="Times New Roman" panose="02020603050405020304"/>
                <a:ea typeface="+mn-ea"/>
                <a:cs typeface="Times New Roman" panose="02020603050405020304"/>
              </a:rPr>
              <a:t>tích</a:t>
            </a:r>
            <a:r>
              <a:rPr kumimoji="0" lang="en-US" sz="3600" b="1" i="0" u="none" strike="noStrike" kern="10" cap="none" spc="0" normalizeH="0" baseline="0" noProof="0" dirty="0">
                <a:ln w="1905"/>
                <a:solidFill>
                  <a:srgbClr val="FF0000"/>
                </a:solidFill>
                <a:effectLst>
                  <a:innerShdw blurRad="69850" dist="43180" dir="5400000">
                    <a:srgbClr val="000000">
                      <a:alpha val="65000"/>
                    </a:srgbClr>
                  </a:innerShdw>
                </a:effectLst>
                <a:uLnTx/>
                <a:uFillTx/>
                <a:latin typeface="Times New Roman" panose="02020603050405020304"/>
                <a:ea typeface="+mn-ea"/>
                <a:cs typeface="Times New Roman" panose="02020603050405020304"/>
              </a:rPr>
              <a:t> </a:t>
            </a:r>
            <a:r>
              <a:rPr kumimoji="0" lang="en-US" sz="3600" b="1" i="0" u="none" strike="noStrike" kern="10" cap="none" spc="0" normalizeH="0" baseline="0" noProof="0" dirty="0" err="1">
                <a:ln w="1905"/>
                <a:solidFill>
                  <a:srgbClr val="FF0000"/>
                </a:solidFill>
                <a:effectLst>
                  <a:innerShdw blurRad="69850" dist="43180" dir="5400000">
                    <a:srgbClr val="000000">
                      <a:alpha val="65000"/>
                    </a:srgbClr>
                  </a:innerShdw>
                </a:effectLst>
                <a:uLnTx/>
                <a:uFillTx/>
                <a:latin typeface="Times New Roman" panose="02020603050405020304"/>
                <a:ea typeface="+mn-ea"/>
                <a:cs typeface="Times New Roman" panose="02020603050405020304"/>
              </a:rPr>
              <a:t>cực</a:t>
            </a:r>
            <a:r>
              <a:rPr kumimoji="0" lang="en-US" sz="3600" b="1" i="0" u="none" strike="noStrike" kern="10" cap="none" spc="0" normalizeH="0" baseline="0" noProof="0" dirty="0">
                <a:ln w="1905"/>
                <a:solidFill>
                  <a:srgbClr val="FF0000"/>
                </a:solidFill>
                <a:effectLst>
                  <a:innerShdw blurRad="69850" dist="43180" dir="5400000">
                    <a:srgbClr val="000000">
                      <a:alpha val="65000"/>
                    </a:srgbClr>
                  </a:innerShdw>
                </a:effectLst>
                <a:uLnTx/>
                <a:uFillTx/>
                <a:latin typeface="Times New Roman" panose="02020603050405020304"/>
                <a:ea typeface="+mn-ea"/>
                <a:cs typeface="Times New Roman" panose="02020603050405020304"/>
              </a:rPr>
              <a:t> </a:t>
            </a:r>
            <a:endParaRPr kumimoji="0" lang="en-US" sz="3600" b="1" i="0" u="none" strike="noStrike" kern="1200" cap="none" spc="0" normalizeH="0" baseline="0" noProof="0" dirty="0">
              <a:ln>
                <a:noFill/>
              </a:ln>
              <a:solidFill>
                <a:srgbClr val="990000"/>
              </a:solidFill>
              <a:effectLst/>
              <a:uLnTx/>
              <a:uFillTx/>
              <a:latin typeface="Times New Roman" panose="02020603050405020304" pitchFamily="18" charset="0"/>
              <a:ea typeface="+mn-ea"/>
              <a:cs typeface="Times New Roman" panose="02020603050405020304" pitchFamily="18" charset="0"/>
            </a:endParaRPr>
          </a:p>
        </p:txBody>
      </p:sp>
      <p:pic>
        <p:nvPicPr>
          <p:cNvPr id="39941" name="Picture 7" descr="121229094813-845-889"/>
          <p:cNvPicPr>
            <a:picLocks noChangeAspect="1"/>
          </p:cNvPicPr>
          <p:nvPr/>
        </p:nvPicPr>
        <p:blipFill>
          <a:blip r:embed="rId3">
            <a:lum contrast="20000"/>
          </a:blip>
          <a:stretch>
            <a:fillRect/>
          </a:stretch>
        </p:blipFill>
        <p:spPr>
          <a:xfrm>
            <a:off x="304800" y="3886200"/>
            <a:ext cx="4191000" cy="2709863"/>
          </a:xfrm>
          <a:prstGeom prst="rect">
            <a:avLst/>
          </a:prstGeom>
          <a:noFill/>
          <a:ln w="9525" cap="flat" cmpd="sng">
            <a:solidFill>
              <a:srgbClr val="CC0000"/>
            </a:solidFill>
            <a:prstDash val="solid"/>
            <a:miter/>
            <a:headEnd type="none" w="med" len="med"/>
            <a:tailEnd type="none" w="med" len="med"/>
          </a:ln>
        </p:spPr>
      </p:pic>
      <p:pic>
        <p:nvPicPr>
          <p:cNvPr id="39942" name="Picture 15" descr="201202102532_pk_m020"/>
          <p:cNvPicPr>
            <a:picLocks noChangeAspect="1"/>
          </p:cNvPicPr>
          <p:nvPr/>
        </p:nvPicPr>
        <p:blipFill>
          <a:blip r:embed="rId4">
            <a:lum contrast="20000"/>
          </a:blip>
          <a:stretch>
            <a:fillRect/>
          </a:stretch>
        </p:blipFill>
        <p:spPr>
          <a:xfrm>
            <a:off x="304800" y="1143000"/>
            <a:ext cx="4191000" cy="2667000"/>
          </a:xfrm>
          <a:prstGeom prst="rect">
            <a:avLst/>
          </a:prstGeom>
          <a:noFill/>
          <a:ln w="9525" cap="flat" cmpd="sng">
            <a:solidFill>
              <a:srgbClr val="CC0000"/>
            </a:solidFill>
            <a:prstDash val="solid"/>
            <a:miter/>
            <a:headEnd type="none" w="med" len="med"/>
            <a:tailEnd type="none" w="med" len="med"/>
          </a:ln>
        </p:spPr>
      </p:pic>
      <p:pic>
        <p:nvPicPr>
          <p:cNvPr id="39943" name="Picture 17" descr="1_1_2_2-HKDL_03b"/>
          <p:cNvPicPr>
            <a:picLocks noChangeAspect="1"/>
          </p:cNvPicPr>
          <p:nvPr/>
        </p:nvPicPr>
        <p:blipFill>
          <a:blip r:embed="rId5">
            <a:lum contrast="20000"/>
          </a:blip>
          <a:stretch>
            <a:fillRect/>
          </a:stretch>
        </p:blipFill>
        <p:spPr>
          <a:xfrm>
            <a:off x="4648200" y="3886200"/>
            <a:ext cx="4114800" cy="2713038"/>
          </a:xfrm>
          <a:prstGeom prst="rect">
            <a:avLst/>
          </a:prstGeom>
          <a:noFill/>
          <a:ln w="9525" cap="flat" cmpd="sng">
            <a:solidFill>
              <a:srgbClr val="CC0000"/>
            </a:solidFill>
            <a:prstDash val="solid"/>
            <a:miter/>
            <a:headEnd type="none" w="med" len="med"/>
            <a:tailEnd type="none" w="med" len="med"/>
          </a:ln>
        </p:spPr>
      </p:pic>
      <p:pic>
        <p:nvPicPr>
          <p:cNvPr id="39944" name="Picture 19" descr="tokyo7"/>
          <p:cNvPicPr>
            <a:picLocks noChangeAspect="1"/>
          </p:cNvPicPr>
          <p:nvPr/>
        </p:nvPicPr>
        <p:blipFill>
          <a:blip r:embed="rId6">
            <a:lum contrast="20000"/>
          </a:blip>
          <a:stretch>
            <a:fillRect/>
          </a:stretch>
        </p:blipFill>
        <p:spPr>
          <a:xfrm>
            <a:off x="4648200" y="1143000"/>
            <a:ext cx="4114800" cy="2667000"/>
          </a:xfrm>
          <a:prstGeom prst="rect">
            <a:avLst/>
          </a:prstGeom>
          <a:noFill/>
          <a:ln w="9525" cap="flat" cmpd="sng">
            <a:solidFill>
              <a:srgbClr val="CC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additive="base">
                                        <p:cTn id="7" dur="500" fill="hold"/>
                                        <p:tgtEl>
                                          <p:spTgt spid="39942"/>
                                        </p:tgtEl>
                                        <p:attrNameLst>
                                          <p:attrName>ppt_x</p:attrName>
                                        </p:attrNameLst>
                                      </p:cBhvr>
                                      <p:tavLst>
                                        <p:tav tm="0">
                                          <p:val>
                                            <p:strVal val="#ppt_x"/>
                                          </p:val>
                                        </p:tav>
                                        <p:tav tm="100000">
                                          <p:val>
                                            <p:strVal val="#ppt_x"/>
                                          </p:val>
                                        </p:tav>
                                      </p:tavLst>
                                    </p:anim>
                                    <p:anim calcmode="lin" valueType="num">
                                      <p:cBhvr additive="base">
                                        <p:cTn id="8" dur="500" fill="hold"/>
                                        <p:tgtEl>
                                          <p:spTgt spid="399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944"/>
                                        </p:tgtEl>
                                        <p:attrNameLst>
                                          <p:attrName>style.visibility</p:attrName>
                                        </p:attrNameLst>
                                      </p:cBhvr>
                                      <p:to>
                                        <p:strVal val="visible"/>
                                      </p:to>
                                    </p:set>
                                    <p:anim calcmode="lin" valueType="num">
                                      <p:cBhvr additive="base">
                                        <p:cTn id="11" dur="500" fill="hold"/>
                                        <p:tgtEl>
                                          <p:spTgt spid="39944"/>
                                        </p:tgtEl>
                                        <p:attrNameLst>
                                          <p:attrName>ppt_x</p:attrName>
                                        </p:attrNameLst>
                                      </p:cBhvr>
                                      <p:tavLst>
                                        <p:tav tm="0">
                                          <p:val>
                                            <p:strVal val="#ppt_x"/>
                                          </p:val>
                                        </p:tav>
                                        <p:tav tm="100000">
                                          <p:val>
                                            <p:strVal val="#ppt_x"/>
                                          </p:val>
                                        </p:tav>
                                      </p:tavLst>
                                    </p:anim>
                                    <p:anim calcmode="lin" valueType="num">
                                      <p:cBhvr additive="base">
                                        <p:cTn id="12" dur="500" fill="hold"/>
                                        <p:tgtEl>
                                          <p:spTgt spid="3994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941"/>
                                        </p:tgtEl>
                                        <p:attrNameLst>
                                          <p:attrName>style.visibility</p:attrName>
                                        </p:attrNameLst>
                                      </p:cBhvr>
                                      <p:to>
                                        <p:strVal val="visible"/>
                                      </p:to>
                                    </p:set>
                                    <p:anim calcmode="lin" valueType="num">
                                      <p:cBhvr additive="base">
                                        <p:cTn id="15" dur="500" fill="hold"/>
                                        <p:tgtEl>
                                          <p:spTgt spid="39941"/>
                                        </p:tgtEl>
                                        <p:attrNameLst>
                                          <p:attrName>ppt_x</p:attrName>
                                        </p:attrNameLst>
                                      </p:cBhvr>
                                      <p:tavLst>
                                        <p:tav tm="0">
                                          <p:val>
                                            <p:strVal val="#ppt_x"/>
                                          </p:val>
                                        </p:tav>
                                        <p:tav tm="100000">
                                          <p:val>
                                            <p:strVal val="#ppt_x"/>
                                          </p:val>
                                        </p:tav>
                                      </p:tavLst>
                                    </p:anim>
                                    <p:anim calcmode="lin" valueType="num">
                                      <p:cBhvr additive="base">
                                        <p:cTn id="16" dur="500" fill="hold"/>
                                        <p:tgtEl>
                                          <p:spTgt spid="3994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9943"/>
                                        </p:tgtEl>
                                        <p:attrNameLst>
                                          <p:attrName>style.visibility</p:attrName>
                                        </p:attrNameLst>
                                      </p:cBhvr>
                                      <p:to>
                                        <p:strVal val="visible"/>
                                      </p:to>
                                    </p:set>
                                    <p:anim calcmode="lin" valueType="num">
                                      <p:cBhvr additive="base">
                                        <p:cTn id="19" dur="500" fill="hold"/>
                                        <p:tgtEl>
                                          <p:spTgt spid="39943"/>
                                        </p:tgtEl>
                                        <p:attrNameLst>
                                          <p:attrName>ppt_x</p:attrName>
                                        </p:attrNameLst>
                                      </p:cBhvr>
                                      <p:tavLst>
                                        <p:tav tm="0">
                                          <p:val>
                                            <p:strVal val="#ppt_x"/>
                                          </p:val>
                                        </p:tav>
                                        <p:tav tm="100000">
                                          <p:val>
                                            <p:strVal val="#ppt_x"/>
                                          </p:val>
                                        </p:tav>
                                      </p:tavLst>
                                    </p:anim>
                                    <p:anim calcmode="lin" valueType="num">
                                      <p:cBhvr additive="base">
                                        <p:cTn id="20" dur="500" fill="hold"/>
                                        <p:tgtEl>
                                          <p:spTgt spid="399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p:nvPr/>
        </p:nvSpPr>
        <p:spPr>
          <a:xfrm>
            <a:off x="3989388" y="230188"/>
            <a:ext cx="1116012" cy="461962"/>
          </a:xfrm>
          <a:prstGeom prst="rect">
            <a:avLst/>
          </a:prstGeom>
          <a:noFill/>
          <a:ln w="12700">
            <a:noFill/>
          </a:ln>
        </p:spPr>
        <p:txBody>
          <a:bodyPr wrap="none">
            <a:spAutoFit/>
          </a:bodyPr>
          <a:lstStyle/>
          <a:p>
            <a:pPr algn="ctr">
              <a:spcBef>
                <a:spcPct val="50000"/>
              </a:spcBef>
            </a:pPr>
            <a:r>
              <a:rPr lang="en-US" altLang="en-US" sz="2400" b="1" dirty="0">
                <a:solidFill>
                  <a:srgbClr val="0000CC"/>
                </a:solidFill>
                <a:latin typeface="Times New Roman" panose="02020603050405020304" pitchFamily="18" charset="0"/>
                <a:cs typeface="Times New Roman" panose="02020603050405020304" pitchFamily="18" charset="0"/>
              </a:rPr>
              <a:t>B</a:t>
            </a:r>
            <a:r>
              <a:rPr lang="en-US" altLang="en-US" sz="2400" b="1" dirty="0">
                <a:solidFill>
                  <a:srgbClr val="0000CC"/>
                </a:solidFill>
                <a:latin typeface="Times New Roman" panose="02020603050405020304" pitchFamily="18" charset="0"/>
                <a:ea typeface="Times New Roman" panose="02020603050405020304" pitchFamily="18" charset="0"/>
              </a:rPr>
              <a:t>à</a:t>
            </a:r>
            <a:r>
              <a:rPr lang="en-US" altLang="en-US" sz="2400" b="1" dirty="0">
                <a:solidFill>
                  <a:srgbClr val="0000CC"/>
                </a:solidFill>
                <a:latin typeface="Times New Roman" panose="02020603050405020304" pitchFamily="18" charset="0"/>
                <a:cs typeface="Times New Roman" panose="02020603050405020304" pitchFamily="18" charset="0"/>
              </a:rPr>
              <a:t>i 12:</a:t>
            </a:r>
            <a:endParaRPr lang="en-US" altLang="en-US" sz="2400" b="1" dirty="0">
              <a:solidFill>
                <a:srgbClr val="0000CC"/>
              </a:solidFill>
              <a:latin typeface="Times New Roman" panose="02020603050405020304" pitchFamily="18" charset="0"/>
              <a:ea typeface="Times New Roman" panose="02020603050405020304" pitchFamily="18" charset="0"/>
            </a:endParaRPr>
          </a:p>
        </p:txBody>
      </p:sp>
      <p:sp>
        <p:nvSpPr>
          <p:cNvPr id="40963" name="Rectangle 8"/>
          <p:cNvSpPr/>
          <p:nvPr/>
        </p:nvSpPr>
        <p:spPr>
          <a:xfrm>
            <a:off x="-25400" y="884238"/>
            <a:ext cx="9144000" cy="831850"/>
          </a:xfrm>
          <a:prstGeom prst="rect">
            <a:avLst/>
          </a:prstGeom>
          <a:noFill/>
          <a:ln w="12700">
            <a:noFill/>
          </a:ln>
        </p:spPr>
        <p:txBody>
          <a:bodyPr>
            <a:spAutoFit/>
          </a:bodyPr>
          <a:lstStyle/>
          <a:p>
            <a:pPr algn="ctr">
              <a:spcBef>
                <a:spcPct val="50000"/>
              </a:spcBef>
            </a:pPr>
            <a:r>
              <a:rPr lang="en-US" altLang="en-US" sz="2400" b="1" dirty="0">
                <a:solidFill>
                  <a:srgbClr val="0000CC"/>
                </a:solidFill>
                <a:latin typeface="Times New Roman" panose="02020603050405020304" pitchFamily="18" charset="0"/>
                <a:cs typeface="Times New Roman" panose="02020603050405020304" pitchFamily="18" charset="0"/>
              </a:rPr>
              <a:t>NHỮNG THÀNH TỰU CHỦ YẾU VÀ Ý NGHĨA LỊCH SỬ CỦA CÁCH MẠNG KHOA HỌC – KĨ THUẬT</a:t>
            </a:r>
            <a:endParaRPr lang="en-US" altLang="en-US" sz="2400" b="1" dirty="0">
              <a:solidFill>
                <a:srgbClr val="0000CC"/>
              </a:solidFill>
              <a:latin typeface="Times New Roman" panose="02020603050405020304" pitchFamily="18" charset="0"/>
              <a:ea typeface="Times New Roman" panose="02020603050405020304" pitchFamily="18" charset="0"/>
            </a:endParaRPr>
          </a:p>
        </p:txBody>
      </p:sp>
      <p:sp>
        <p:nvSpPr>
          <p:cNvPr id="40964" name="Rectangle 8"/>
          <p:cNvSpPr/>
          <p:nvPr/>
        </p:nvSpPr>
        <p:spPr>
          <a:xfrm>
            <a:off x="198438" y="2135188"/>
            <a:ext cx="8382000" cy="461962"/>
          </a:xfrm>
          <a:prstGeom prst="rect">
            <a:avLst/>
          </a:prstGeom>
          <a:noFill/>
          <a:ln w="12700">
            <a:noFill/>
          </a:ln>
        </p:spPr>
        <p:txBody>
          <a:bodyPr>
            <a:spAutoFit/>
          </a:bodyPr>
          <a:lstStyle/>
          <a:p>
            <a:pPr algn="just">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II.Ý nghĩa v</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 tác động của cách mạng khoa học kĩ thuật</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11" name="Rectangle 8"/>
          <p:cNvSpPr/>
          <p:nvPr/>
        </p:nvSpPr>
        <p:spPr>
          <a:xfrm>
            <a:off x="25400" y="2611438"/>
            <a:ext cx="9118600" cy="4246562"/>
          </a:xfrm>
          <a:prstGeom prst="rect">
            <a:avLst/>
          </a:prstGeom>
          <a:noFill/>
          <a:ln w="12700">
            <a:noFill/>
          </a:ln>
        </p:spPr>
        <p:txBody>
          <a:bodyPr>
            <a:spAutoFit/>
          </a:bodyPr>
          <a:lstStyle/>
          <a:p>
            <a:pPr algn="just">
              <a:spcBef>
                <a:spcPct val="50000"/>
              </a:spcBef>
              <a:buFont typeface="Arial" panose="020B0604020202020204" pitchFamily="34" charset="0"/>
              <a:buChar char="•"/>
            </a:pPr>
            <a:r>
              <a:rPr lang="en-US" altLang="en-US" sz="2000" b="1" i="1" dirty="0">
                <a:solidFill>
                  <a:srgbClr val="1D08B8"/>
                </a:solidFill>
                <a:latin typeface="Times New Roman" panose="02020603050405020304" pitchFamily="18" charset="0"/>
                <a:cs typeface="Times New Roman" panose="02020603050405020304" pitchFamily="18" charset="0"/>
              </a:rPr>
              <a:t>Ý nghĩa v</a:t>
            </a:r>
            <a:r>
              <a:rPr lang="en-US" altLang="en-US" sz="2000" b="1" i="1" dirty="0">
                <a:solidFill>
                  <a:srgbClr val="1D08B8"/>
                </a:solidFill>
                <a:latin typeface="Times New Roman" panose="02020603050405020304" pitchFamily="18" charset="0"/>
                <a:ea typeface="Times New Roman" panose="02020603050405020304" pitchFamily="18" charset="0"/>
              </a:rPr>
              <a:t>à</a:t>
            </a:r>
            <a:r>
              <a:rPr lang="en-US" altLang="en-US" sz="2000" b="1" i="1" dirty="0">
                <a:solidFill>
                  <a:srgbClr val="1D08B8"/>
                </a:solidFill>
                <a:latin typeface="Times New Roman" panose="02020603050405020304" pitchFamily="18" charset="0"/>
                <a:cs typeface="Times New Roman" panose="02020603050405020304" pitchFamily="18" charset="0"/>
              </a:rPr>
              <a:t> tác động tích cực:</a:t>
            </a:r>
          </a:p>
          <a:p>
            <a:pPr algn="just">
              <a:spcBef>
                <a:spcPct val="50000"/>
              </a:spcBef>
            </a:pPr>
            <a:r>
              <a:rPr lang="en-US" altLang="en-US" sz="2000" dirty="0">
                <a:solidFill>
                  <a:srgbClr val="1D08B8"/>
                </a:solidFill>
                <a:latin typeface="Times New Roman" panose="02020603050405020304" pitchFamily="18" charset="0"/>
                <a:cs typeface="Times New Roman" panose="02020603050405020304" pitchFamily="18" charset="0"/>
              </a:rPr>
              <a:t>- L</a:t>
            </a:r>
            <a:r>
              <a:rPr lang="en-US" altLang="en-US" sz="2000" dirty="0">
                <a:solidFill>
                  <a:srgbClr val="1D08B8"/>
                </a:solidFill>
                <a:latin typeface="Times New Roman" panose="02020603050405020304" pitchFamily="18" charset="0"/>
                <a:ea typeface="Times New Roman" panose="02020603050405020304" pitchFamily="18" charset="0"/>
              </a:rPr>
              <a:t>à</a:t>
            </a:r>
            <a:r>
              <a:rPr lang="en-US" altLang="en-US" sz="2000" dirty="0">
                <a:solidFill>
                  <a:srgbClr val="1D08B8"/>
                </a:solidFill>
                <a:latin typeface="Times New Roman" panose="02020603050405020304" pitchFamily="18" charset="0"/>
                <a:cs typeface="Times New Roman" panose="02020603050405020304" pitchFamily="18" charset="0"/>
              </a:rPr>
              <a:t> cột mốc chói lọi trong lịch sử tiến hóa văn minh của nhân loại, đưa lo</a:t>
            </a:r>
            <a:r>
              <a:rPr lang="en-US" altLang="en-US" sz="2000" dirty="0">
                <a:solidFill>
                  <a:srgbClr val="1D08B8"/>
                </a:solidFill>
                <a:latin typeface="Times New Roman" panose="02020603050405020304" pitchFamily="18" charset="0"/>
                <a:ea typeface="Times New Roman" panose="02020603050405020304" pitchFamily="18" charset="0"/>
              </a:rPr>
              <a:t>à</a:t>
            </a:r>
            <a:r>
              <a:rPr lang="en-US" altLang="en-US" sz="2000" dirty="0">
                <a:solidFill>
                  <a:srgbClr val="1D08B8"/>
                </a:solidFill>
                <a:latin typeface="Times New Roman" panose="02020603050405020304" pitchFamily="18" charset="0"/>
                <a:cs typeface="Times New Roman" panose="02020603050405020304" pitchFamily="18" charset="0"/>
              </a:rPr>
              <a:t>i người bước v</a:t>
            </a:r>
            <a:r>
              <a:rPr lang="en-US" altLang="en-US" sz="2000" dirty="0">
                <a:solidFill>
                  <a:srgbClr val="1D08B8"/>
                </a:solidFill>
                <a:latin typeface="Times New Roman" panose="02020603050405020304" pitchFamily="18" charset="0"/>
                <a:ea typeface="Times New Roman" panose="02020603050405020304" pitchFamily="18" charset="0"/>
              </a:rPr>
              <a:t>à</a:t>
            </a:r>
            <a:r>
              <a:rPr lang="en-US" altLang="en-US" sz="2000" dirty="0">
                <a:solidFill>
                  <a:srgbClr val="1D08B8"/>
                </a:solidFill>
                <a:latin typeface="Times New Roman" panose="02020603050405020304" pitchFamily="18" charset="0"/>
                <a:cs typeface="Times New Roman" panose="02020603050405020304" pitchFamily="18" charset="0"/>
              </a:rPr>
              <a:t>o 1 nền văn minh mới “Văn minh trí tuệ”</a:t>
            </a:r>
            <a:r>
              <a:rPr lang="en-US" altLang="en-US" sz="2000" dirty="0">
                <a:solidFill>
                  <a:srgbClr val="1D08B8"/>
                </a:solidFill>
                <a:latin typeface="Times New Roman" panose="02020603050405020304" pitchFamily="18" charset="0"/>
                <a:ea typeface="Times New Roman" panose="02020603050405020304" pitchFamily="18" charset="0"/>
              </a:rPr>
              <a:t>…</a:t>
            </a:r>
            <a:endParaRPr lang="en-US" altLang="en-US" sz="2000" dirty="0">
              <a:solidFill>
                <a:srgbClr val="1D08B8"/>
              </a:solidFill>
              <a:latin typeface="Times New Roman" panose="02020603050405020304" pitchFamily="18" charset="0"/>
              <a:cs typeface="Times New Roman" panose="02020603050405020304" pitchFamily="18" charset="0"/>
            </a:endParaRPr>
          </a:p>
          <a:p>
            <a:pPr algn="just">
              <a:spcBef>
                <a:spcPct val="50000"/>
              </a:spcBef>
              <a:buChar char="-"/>
            </a:pPr>
            <a:r>
              <a:rPr lang="en-US" altLang="en-US" sz="2000" dirty="0">
                <a:solidFill>
                  <a:srgbClr val="1D08B8"/>
                </a:solidFill>
                <a:latin typeface="Times New Roman" panose="02020603050405020304" pitchFamily="18" charset="0"/>
                <a:cs typeface="Times New Roman" panose="02020603050405020304" pitchFamily="18" charset="0"/>
              </a:rPr>
              <a:t> Đem lại những tiến bộ phi thường, những th</a:t>
            </a:r>
            <a:r>
              <a:rPr lang="en-US" altLang="en-US" sz="2000" dirty="0">
                <a:solidFill>
                  <a:srgbClr val="1D08B8"/>
                </a:solidFill>
                <a:latin typeface="Times New Roman" panose="02020603050405020304" pitchFamily="18" charset="0"/>
                <a:ea typeface="Times New Roman" panose="02020603050405020304" pitchFamily="18" charset="0"/>
              </a:rPr>
              <a:t>à</a:t>
            </a:r>
            <a:r>
              <a:rPr lang="en-US" altLang="en-US" sz="2000" dirty="0">
                <a:solidFill>
                  <a:srgbClr val="1D08B8"/>
                </a:solidFill>
                <a:latin typeface="Times New Roman" panose="02020603050405020304" pitchFamily="18" charset="0"/>
                <a:cs typeface="Times New Roman" panose="02020603050405020304" pitchFamily="18" charset="0"/>
              </a:rPr>
              <a:t>nh tựu kì diệu v</a:t>
            </a:r>
            <a:r>
              <a:rPr lang="en-US" altLang="en-US" sz="2000" dirty="0">
                <a:solidFill>
                  <a:srgbClr val="1D08B8"/>
                </a:solidFill>
                <a:latin typeface="Times New Roman" panose="02020603050405020304" pitchFamily="18" charset="0"/>
                <a:ea typeface="Times New Roman" panose="02020603050405020304" pitchFamily="18" charset="0"/>
              </a:rPr>
              <a:t>à</a:t>
            </a:r>
            <a:r>
              <a:rPr lang="en-US" altLang="en-US" sz="2000" dirty="0">
                <a:solidFill>
                  <a:srgbClr val="1D08B8"/>
                </a:solidFill>
                <a:latin typeface="Times New Roman" panose="02020603050405020304" pitchFamily="18" charset="0"/>
                <a:cs typeface="Times New Roman" panose="02020603050405020304" pitchFamily="18" charset="0"/>
              </a:rPr>
              <a:t> những thay đổi lớn lao trong cuộc sống của con người</a:t>
            </a:r>
          </a:p>
          <a:p>
            <a:pPr algn="just">
              <a:spcBef>
                <a:spcPct val="50000"/>
              </a:spcBef>
              <a:buChar char="-"/>
            </a:pPr>
            <a:r>
              <a:rPr lang="en-US" altLang="en-US" sz="2000" dirty="0">
                <a:solidFill>
                  <a:srgbClr val="1D08B8"/>
                </a:solidFill>
                <a:latin typeface="Times New Roman" panose="02020603050405020304" pitchFamily="18" charset="0"/>
                <a:cs typeface="Times New Roman" panose="02020603050405020304" pitchFamily="18" charset="0"/>
              </a:rPr>
              <a:t> L</a:t>
            </a:r>
            <a:r>
              <a:rPr lang="en-US" altLang="en-US" sz="2000" dirty="0">
                <a:solidFill>
                  <a:srgbClr val="1D08B8"/>
                </a:solidFill>
                <a:latin typeface="Times New Roman" panose="02020603050405020304" pitchFamily="18" charset="0"/>
                <a:ea typeface="Times New Roman" panose="02020603050405020304" pitchFamily="18" charset="0"/>
              </a:rPr>
              <a:t>à</a:t>
            </a:r>
            <a:r>
              <a:rPr lang="en-US" altLang="en-US" sz="2000" dirty="0">
                <a:solidFill>
                  <a:srgbClr val="1D08B8"/>
                </a:solidFill>
                <a:latin typeface="Times New Roman" panose="02020603050405020304" pitchFamily="18" charset="0"/>
                <a:cs typeface="Times New Roman" panose="02020603050405020304" pitchFamily="18" charset="0"/>
              </a:rPr>
              <a:t>m thay đổi cơ bản các nhân tố sản xuất, tạo ra bước phát triển nhảy vọt về sản xuất, năng xuất lao động , nâng cao mức sống, chất lượng cuộc sống </a:t>
            </a:r>
            <a:r>
              <a:rPr lang="en-US" altLang="en-US" sz="2000" dirty="0">
                <a:solidFill>
                  <a:srgbClr val="1D08B8"/>
                </a:solidFill>
                <a:latin typeface="Times New Roman" panose="02020603050405020304" pitchFamily="18" charset="0"/>
                <a:ea typeface="Times New Roman" panose="02020603050405020304" pitchFamily="18" charset="0"/>
              </a:rPr>
              <a:t>…</a:t>
            </a:r>
            <a:r>
              <a:rPr lang="en-US" altLang="en-US" sz="2000" dirty="0">
                <a:solidFill>
                  <a:srgbClr val="1D08B8"/>
                </a:solidFill>
                <a:latin typeface="Times New Roman" panose="02020603050405020304" pitchFamily="18" charset="0"/>
                <a:cs typeface="Times New Roman" panose="02020603050405020304" pitchFamily="18" charset="0"/>
              </a:rPr>
              <a:t>.</a:t>
            </a:r>
          </a:p>
          <a:p>
            <a:pPr algn="just">
              <a:spcBef>
                <a:spcPct val="50000"/>
              </a:spcBef>
              <a:buChar char="-"/>
            </a:pPr>
            <a:r>
              <a:rPr lang="en-US" altLang="en-US" sz="2000" dirty="0">
                <a:solidFill>
                  <a:srgbClr val="1D08B8"/>
                </a:solidFill>
                <a:latin typeface="Times New Roman" panose="02020603050405020304" pitchFamily="18" charset="0"/>
                <a:cs typeface="Times New Roman" panose="02020603050405020304" pitchFamily="18" charset="0"/>
              </a:rPr>
              <a:t> L</a:t>
            </a:r>
            <a:r>
              <a:rPr lang="en-US" altLang="en-US" sz="2000" dirty="0">
                <a:solidFill>
                  <a:srgbClr val="1D08B8"/>
                </a:solidFill>
                <a:latin typeface="Times New Roman" panose="02020603050405020304" pitchFamily="18" charset="0"/>
                <a:ea typeface="Times New Roman" panose="02020603050405020304" pitchFamily="18" charset="0"/>
              </a:rPr>
              <a:t>à</a:t>
            </a:r>
            <a:r>
              <a:rPr lang="en-US" altLang="en-US" sz="2000" dirty="0">
                <a:solidFill>
                  <a:srgbClr val="1D08B8"/>
                </a:solidFill>
                <a:latin typeface="Times New Roman" panose="02020603050405020304" pitchFamily="18" charset="0"/>
                <a:cs typeface="Times New Roman" panose="02020603050405020304" pitchFamily="18" charset="0"/>
              </a:rPr>
              <a:t>m thay đổi cơ cấu dân cư lao động, tỉ lệ lao động trong nông nghiệp, công nghiệp giảm dần, lao động trong các ngh</a:t>
            </a:r>
            <a:r>
              <a:rPr lang="en-US" altLang="en-US" sz="2000" dirty="0">
                <a:solidFill>
                  <a:srgbClr val="1D08B8"/>
                </a:solidFill>
                <a:latin typeface="Times New Roman" panose="02020603050405020304" pitchFamily="18" charset="0"/>
                <a:ea typeface="Times New Roman" panose="02020603050405020304" pitchFamily="18" charset="0"/>
              </a:rPr>
              <a:t>à</a:t>
            </a:r>
            <a:r>
              <a:rPr lang="en-US" altLang="en-US" sz="2000" dirty="0">
                <a:solidFill>
                  <a:srgbClr val="1D08B8"/>
                </a:solidFill>
                <a:latin typeface="Times New Roman" panose="02020603050405020304" pitchFamily="18" charset="0"/>
                <a:cs typeface="Times New Roman" panose="02020603050405020304" pitchFamily="18" charset="0"/>
              </a:rPr>
              <a:t>nh dịch vụ tăng lên</a:t>
            </a:r>
            <a:r>
              <a:rPr lang="en-US" altLang="en-US" sz="2000" dirty="0">
                <a:solidFill>
                  <a:srgbClr val="1D08B8"/>
                </a:solidFill>
                <a:latin typeface="Times New Roman" panose="02020603050405020304" pitchFamily="18" charset="0"/>
                <a:ea typeface="Times New Roman" panose="02020603050405020304" pitchFamily="18" charset="0"/>
              </a:rPr>
              <a:t>…</a:t>
            </a:r>
            <a:endParaRPr lang="en-US" altLang="en-US" sz="2000" dirty="0">
              <a:solidFill>
                <a:srgbClr val="1D08B8"/>
              </a:solidFill>
              <a:latin typeface="Times New Roman" panose="02020603050405020304" pitchFamily="18" charset="0"/>
              <a:cs typeface="Times New Roman" panose="02020603050405020304" pitchFamily="18" charset="0"/>
            </a:endParaRPr>
          </a:p>
          <a:p>
            <a:pPr algn="just">
              <a:spcBef>
                <a:spcPct val="50000"/>
              </a:spcBef>
            </a:pPr>
            <a:r>
              <a:rPr lang="en-US" altLang="en-US" sz="2000" dirty="0">
                <a:solidFill>
                  <a:srgbClr val="1D08B8"/>
                </a:solidFill>
                <a:latin typeface="Times New Roman" panose="02020603050405020304" pitchFamily="18" charset="0"/>
                <a:cs typeface="Times New Roman" panose="02020603050405020304" pitchFamily="18" charset="0"/>
              </a:rPr>
              <a:t>- Giúp cho sự giao lưu kinh tế,văn hóa, khoa học kĩ thuật</a:t>
            </a:r>
            <a:r>
              <a:rPr lang="en-US" altLang="en-US" sz="2000" dirty="0">
                <a:solidFill>
                  <a:srgbClr val="1D08B8"/>
                </a:solidFill>
                <a:latin typeface="Times New Roman" panose="02020603050405020304" pitchFamily="18" charset="0"/>
                <a:ea typeface="Times New Roman" panose="02020603050405020304" pitchFamily="18" charset="0"/>
              </a:rPr>
              <a:t>…</a:t>
            </a:r>
            <a:r>
              <a:rPr lang="en-US" altLang="en-US" sz="2000" dirty="0">
                <a:solidFill>
                  <a:srgbClr val="1D08B8"/>
                </a:solidFill>
                <a:latin typeface="Times New Roman" panose="02020603050405020304" pitchFamily="18" charset="0"/>
                <a:cs typeface="Times New Roman" panose="02020603050405020304" pitchFamily="18" charset="0"/>
              </a:rPr>
              <a:t>ng</a:t>
            </a:r>
            <a:r>
              <a:rPr lang="en-US" altLang="en-US" sz="2000" dirty="0">
                <a:solidFill>
                  <a:srgbClr val="1D08B8"/>
                </a:solidFill>
                <a:latin typeface="Times New Roman" panose="02020603050405020304" pitchFamily="18" charset="0"/>
                <a:ea typeface="Times New Roman" panose="02020603050405020304" pitchFamily="18" charset="0"/>
              </a:rPr>
              <a:t>à</a:t>
            </a:r>
            <a:r>
              <a:rPr lang="en-US" altLang="en-US" sz="2000" dirty="0">
                <a:solidFill>
                  <a:srgbClr val="1D08B8"/>
                </a:solidFill>
                <a:latin typeface="Times New Roman" panose="02020603050405020304" pitchFamily="18" charset="0"/>
                <a:cs typeface="Times New Roman" panose="02020603050405020304" pitchFamily="18" charset="0"/>
              </a:rPr>
              <a:t>y c</a:t>
            </a:r>
            <a:r>
              <a:rPr lang="en-US" altLang="en-US" sz="2000" dirty="0">
                <a:solidFill>
                  <a:srgbClr val="1D08B8"/>
                </a:solidFill>
                <a:latin typeface="Times New Roman" panose="02020603050405020304" pitchFamily="18" charset="0"/>
                <a:ea typeface="Times New Roman" panose="02020603050405020304" pitchFamily="18" charset="0"/>
              </a:rPr>
              <a:t>à</a:t>
            </a:r>
            <a:r>
              <a:rPr lang="en-US" altLang="en-US" sz="2000" dirty="0">
                <a:solidFill>
                  <a:srgbClr val="1D08B8"/>
                </a:solidFill>
                <a:latin typeface="Times New Roman" panose="02020603050405020304" pitchFamily="18" charset="0"/>
                <a:cs typeface="Times New Roman" panose="02020603050405020304" pitchFamily="18" charset="0"/>
              </a:rPr>
              <a:t>ng được quốc tế hóa cao</a:t>
            </a:r>
            <a:r>
              <a:rPr lang="en-US" altLang="en-US" sz="2000" dirty="0">
                <a:solidFill>
                  <a:srgbClr val="1D08B8"/>
                </a:solidFill>
                <a:latin typeface="Times New Roman" panose="02020603050405020304" pitchFamily="18" charset="0"/>
                <a:ea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additive="base">
                                        <p:cTn id="3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p:cNvSpPr/>
          <p:nvPr/>
        </p:nvSpPr>
        <p:spPr>
          <a:xfrm>
            <a:off x="3989388" y="230188"/>
            <a:ext cx="1116012" cy="461962"/>
          </a:xfrm>
          <a:prstGeom prst="rect">
            <a:avLst/>
          </a:prstGeom>
          <a:noFill/>
          <a:ln w="12700">
            <a:noFill/>
          </a:ln>
        </p:spPr>
        <p:txBody>
          <a:bodyPr wrap="none">
            <a:spAutoFit/>
          </a:bodyPr>
          <a:lstStyle/>
          <a:p>
            <a:pPr algn="ctr">
              <a:spcBef>
                <a:spcPct val="50000"/>
              </a:spcBef>
            </a:pPr>
            <a:r>
              <a:rPr lang="en-US" altLang="en-US" sz="2400" b="1" dirty="0">
                <a:solidFill>
                  <a:srgbClr val="0000CC"/>
                </a:solidFill>
                <a:latin typeface="Times New Roman" panose="02020603050405020304" pitchFamily="18" charset="0"/>
                <a:cs typeface="Times New Roman" panose="02020603050405020304" pitchFamily="18" charset="0"/>
              </a:rPr>
              <a:t>B</a:t>
            </a:r>
            <a:r>
              <a:rPr lang="en-US" altLang="en-US" sz="2400" b="1" dirty="0">
                <a:solidFill>
                  <a:srgbClr val="0000CC"/>
                </a:solidFill>
                <a:latin typeface="Times New Roman" panose="02020603050405020304" pitchFamily="18" charset="0"/>
                <a:ea typeface="Times New Roman" panose="02020603050405020304" pitchFamily="18" charset="0"/>
              </a:rPr>
              <a:t>à</a:t>
            </a:r>
            <a:r>
              <a:rPr lang="en-US" altLang="en-US" sz="2400" b="1" dirty="0">
                <a:solidFill>
                  <a:srgbClr val="0000CC"/>
                </a:solidFill>
                <a:latin typeface="Times New Roman" panose="02020603050405020304" pitchFamily="18" charset="0"/>
                <a:cs typeface="Times New Roman" panose="02020603050405020304" pitchFamily="18" charset="0"/>
              </a:rPr>
              <a:t>i 12:</a:t>
            </a:r>
            <a:endParaRPr lang="en-US" altLang="en-US" sz="2400" b="1" dirty="0">
              <a:solidFill>
                <a:srgbClr val="0000CC"/>
              </a:solidFill>
              <a:latin typeface="Times New Roman" panose="02020603050405020304" pitchFamily="18" charset="0"/>
              <a:ea typeface="Times New Roman" panose="02020603050405020304" pitchFamily="18" charset="0"/>
            </a:endParaRPr>
          </a:p>
        </p:txBody>
      </p:sp>
      <p:sp>
        <p:nvSpPr>
          <p:cNvPr id="41987" name="Rectangle 8"/>
          <p:cNvSpPr/>
          <p:nvPr/>
        </p:nvSpPr>
        <p:spPr>
          <a:xfrm>
            <a:off x="-25400" y="884238"/>
            <a:ext cx="9144000" cy="831850"/>
          </a:xfrm>
          <a:prstGeom prst="rect">
            <a:avLst/>
          </a:prstGeom>
          <a:noFill/>
          <a:ln w="12700">
            <a:noFill/>
          </a:ln>
        </p:spPr>
        <p:txBody>
          <a:bodyPr>
            <a:spAutoFit/>
          </a:bodyPr>
          <a:lstStyle/>
          <a:p>
            <a:pPr algn="ctr">
              <a:spcBef>
                <a:spcPct val="50000"/>
              </a:spcBef>
            </a:pPr>
            <a:r>
              <a:rPr lang="en-US" altLang="en-US" sz="2400" b="1" dirty="0">
                <a:solidFill>
                  <a:srgbClr val="0000CC"/>
                </a:solidFill>
                <a:latin typeface="Times New Roman" panose="02020603050405020304" pitchFamily="18" charset="0"/>
                <a:cs typeface="Times New Roman" panose="02020603050405020304" pitchFamily="18" charset="0"/>
              </a:rPr>
              <a:t>NHỮNG THÀNH TỰU CHỦ YẾU VÀ Ý NGHĨA LỊCH SỬ CỦA CÁCH MẠNG KHOA HỌC – KĨ THUẬT</a:t>
            </a:r>
            <a:endParaRPr lang="en-US" altLang="en-US" sz="2400" b="1" dirty="0">
              <a:solidFill>
                <a:srgbClr val="0000CC"/>
              </a:solidFill>
              <a:latin typeface="Times New Roman" panose="02020603050405020304" pitchFamily="18" charset="0"/>
              <a:ea typeface="Times New Roman" panose="02020603050405020304" pitchFamily="18" charset="0"/>
            </a:endParaRPr>
          </a:p>
        </p:txBody>
      </p:sp>
      <p:sp>
        <p:nvSpPr>
          <p:cNvPr id="41988" name="Rectangle 8"/>
          <p:cNvSpPr/>
          <p:nvPr/>
        </p:nvSpPr>
        <p:spPr>
          <a:xfrm>
            <a:off x="198438" y="2135188"/>
            <a:ext cx="8382000" cy="461962"/>
          </a:xfrm>
          <a:prstGeom prst="rect">
            <a:avLst/>
          </a:prstGeom>
          <a:noFill/>
          <a:ln w="12700">
            <a:noFill/>
          </a:ln>
        </p:spPr>
        <p:txBody>
          <a:bodyPr>
            <a:spAutoFit/>
          </a:bodyPr>
          <a:lstStyle/>
          <a:p>
            <a:pPr algn="just">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II.Ý nghĩa v</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 tác động của cách mạng khoa học kĩ thuật</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11" name="Rectangle 8"/>
          <p:cNvSpPr/>
          <p:nvPr/>
        </p:nvSpPr>
        <p:spPr>
          <a:xfrm>
            <a:off x="25400" y="3497263"/>
            <a:ext cx="9118600" cy="1785937"/>
          </a:xfrm>
          <a:prstGeom prst="rect">
            <a:avLst/>
          </a:prstGeom>
          <a:noFill/>
          <a:ln w="12700">
            <a:noFill/>
          </a:ln>
        </p:spPr>
        <p:txBody>
          <a:bodyPr>
            <a:spAutoFit/>
          </a:bodyPr>
          <a:lstStyle/>
          <a:p>
            <a:pPr algn="just">
              <a:spcBef>
                <a:spcPct val="50000"/>
              </a:spcBef>
              <a:buFont typeface="Arial" panose="020B0604020202020204" pitchFamily="34" charset="0"/>
              <a:buChar char="•"/>
            </a:pPr>
            <a:r>
              <a:rPr lang="en-US" altLang="en-US" sz="4400" b="1" i="1" dirty="0">
                <a:solidFill>
                  <a:srgbClr val="1D08B8"/>
                </a:solidFill>
                <a:latin typeface="Times New Roman" panose="02020603050405020304" pitchFamily="18" charset="0"/>
                <a:cs typeface="Times New Roman" panose="02020603050405020304" pitchFamily="18" charset="0"/>
              </a:rPr>
              <a:t> Ý nghĩa v</a:t>
            </a:r>
            <a:r>
              <a:rPr lang="en-US" altLang="en-US" sz="4400" b="1" i="1" dirty="0">
                <a:solidFill>
                  <a:srgbClr val="1D08B8"/>
                </a:solidFill>
                <a:latin typeface="Times New Roman" panose="02020603050405020304" pitchFamily="18" charset="0"/>
                <a:ea typeface="Times New Roman" panose="02020603050405020304" pitchFamily="18" charset="0"/>
              </a:rPr>
              <a:t>à</a:t>
            </a:r>
            <a:r>
              <a:rPr lang="en-US" altLang="en-US" sz="4400" b="1" i="1" dirty="0">
                <a:solidFill>
                  <a:srgbClr val="1D08B8"/>
                </a:solidFill>
                <a:latin typeface="Times New Roman" panose="02020603050405020304" pitchFamily="18" charset="0"/>
                <a:cs typeface="Times New Roman" panose="02020603050405020304" pitchFamily="18" charset="0"/>
              </a:rPr>
              <a:t> tác động tích cực</a:t>
            </a:r>
          </a:p>
          <a:p>
            <a:pPr algn="just">
              <a:spcBef>
                <a:spcPct val="50000"/>
              </a:spcBef>
              <a:buFont typeface="Arial" panose="020B0604020202020204" pitchFamily="34" charset="0"/>
              <a:buChar char="•"/>
            </a:pPr>
            <a:r>
              <a:rPr lang="en-US" altLang="en-US" sz="4400" b="1" i="1" dirty="0">
                <a:solidFill>
                  <a:srgbClr val="1D08B8"/>
                </a:solidFill>
                <a:latin typeface="Times New Roman" panose="02020603050405020304" pitchFamily="18" charset="0"/>
                <a:cs typeface="Times New Roman" panose="02020603050405020304" pitchFamily="18" charset="0"/>
              </a:rPr>
              <a:t> Tiêu cực</a:t>
            </a:r>
            <a:endParaRPr lang="en-US" altLang="en-US" sz="4400" b="1" i="1" dirty="0">
              <a:solidFill>
                <a:srgbClr val="1D08B8"/>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p:cNvPicPr>
          <p:nvPr/>
        </p:nvPicPr>
        <p:blipFill>
          <a:blip r:embed="rId2"/>
          <a:stretch>
            <a:fillRect/>
          </a:stretch>
        </p:blipFill>
        <p:spPr>
          <a:xfrm>
            <a:off x="381000" y="457200"/>
            <a:ext cx="4114800" cy="2332038"/>
          </a:xfrm>
          <a:prstGeom prst="rect">
            <a:avLst/>
          </a:prstGeom>
          <a:noFill/>
          <a:ln w="9525">
            <a:noFill/>
          </a:ln>
        </p:spPr>
      </p:pic>
      <p:pic>
        <p:nvPicPr>
          <p:cNvPr id="55300" name="Picture 4"/>
          <p:cNvPicPr>
            <a:picLocks noChangeAspect="1"/>
          </p:cNvPicPr>
          <p:nvPr/>
        </p:nvPicPr>
        <p:blipFill>
          <a:blip r:embed="rId3"/>
          <a:stretch>
            <a:fillRect/>
          </a:stretch>
        </p:blipFill>
        <p:spPr>
          <a:xfrm>
            <a:off x="4695825" y="457200"/>
            <a:ext cx="4067175" cy="2332038"/>
          </a:xfrm>
          <a:prstGeom prst="rect">
            <a:avLst/>
          </a:prstGeom>
          <a:noFill/>
          <a:ln w="9525">
            <a:noFill/>
          </a:ln>
        </p:spPr>
      </p:pic>
      <p:sp>
        <p:nvSpPr>
          <p:cNvPr id="69638" name="Text Box 6"/>
          <p:cNvSpPr txBox="1"/>
          <p:nvPr/>
        </p:nvSpPr>
        <p:spPr>
          <a:xfrm>
            <a:off x="1143000" y="2789238"/>
            <a:ext cx="7239000" cy="396875"/>
          </a:xfrm>
          <a:prstGeom prst="rect">
            <a:avLst/>
          </a:prstGeom>
          <a:noFill/>
          <a:ln w="9525">
            <a:noFill/>
          </a:ln>
        </p:spPr>
        <p:txBody>
          <a:bodyPr>
            <a:spAutoFit/>
          </a:bodyPr>
          <a:lstStyle/>
          <a:p>
            <a:pPr eaLnBrk="1" hangingPunct="1">
              <a:spcBef>
                <a:spcPct val="50000"/>
              </a:spcBef>
            </a:pPr>
            <a:r>
              <a:rPr lang="en-US" altLang="en-US" sz="2000" b="1" dirty="0">
                <a:latin typeface="Times New Roman" panose="02020603050405020304" pitchFamily="18" charset="0"/>
              </a:rPr>
              <a:t>Bom nguyên tử ném xuống thành phố Na-ga-sa-ki của Nhật Bản</a:t>
            </a:r>
          </a:p>
        </p:txBody>
      </p:sp>
      <p:pic>
        <p:nvPicPr>
          <p:cNvPr id="43013" name="Picture 4" descr="Related image"/>
          <p:cNvPicPr>
            <a:picLocks noChangeAspect="1"/>
          </p:cNvPicPr>
          <p:nvPr/>
        </p:nvPicPr>
        <p:blipFill>
          <a:blip r:embed="rId4">
            <a:lum contrast="30000"/>
          </a:blip>
          <a:stretch>
            <a:fillRect/>
          </a:stretch>
        </p:blipFill>
        <p:spPr>
          <a:xfrm>
            <a:off x="5029200" y="3324225"/>
            <a:ext cx="3733800" cy="2743200"/>
          </a:xfrm>
          <a:prstGeom prst="rect">
            <a:avLst/>
          </a:prstGeom>
          <a:noFill/>
          <a:ln w="9525" cap="flat" cmpd="sng">
            <a:solidFill>
              <a:schemeClr val="tx1"/>
            </a:solidFill>
            <a:prstDash val="solid"/>
            <a:miter/>
            <a:headEnd type="none" w="med" len="med"/>
            <a:tailEnd type="none" w="med" len="med"/>
          </a:ln>
        </p:spPr>
      </p:pic>
      <p:pic>
        <p:nvPicPr>
          <p:cNvPr id="43014" name="Picture 5" descr="1 (1)"/>
          <p:cNvPicPr>
            <a:picLocks noChangeAspect="1"/>
          </p:cNvPicPr>
          <p:nvPr/>
        </p:nvPicPr>
        <p:blipFill>
          <a:blip r:embed="rId5"/>
          <a:stretch>
            <a:fillRect/>
          </a:stretch>
        </p:blipFill>
        <p:spPr>
          <a:xfrm>
            <a:off x="400050" y="3324225"/>
            <a:ext cx="4381500" cy="2743200"/>
          </a:xfrm>
          <a:prstGeom prst="rect">
            <a:avLst/>
          </a:prstGeom>
          <a:noFill/>
          <a:ln w="9525">
            <a:noFill/>
          </a:ln>
        </p:spPr>
      </p:pic>
      <p:sp>
        <p:nvSpPr>
          <p:cNvPr id="43015" name="Rectangle 11"/>
          <p:cNvSpPr/>
          <p:nvPr/>
        </p:nvSpPr>
        <p:spPr>
          <a:xfrm>
            <a:off x="381000" y="6072188"/>
            <a:ext cx="8382000" cy="400050"/>
          </a:xfrm>
          <a:prstGeom prst="rect">
            <a:avLst/>
          </a:prstGeom>
          <a:noFill/>
          <a:ln w="9525">
            <a:noFill/>
          </a:ln>
        </p:spPr>
        <p:txBody>
          <a:bodyPr>
            <a:spAutoFit/>
          </a:bodyPr>
          <a:lstStyle/>
          <a:p>
            <a:pPr algn="ctr" eaLnBrk="1" hangingPunct="1"/>
            <a:r>
              <a:rPr lang="en-US" altLang="en-US" sz="2000" b="1" dirty="0">
                <a:latin typeface="Times New Roman" panose="02020603050405020304" pitchFamily="18" charset="0"/>
                <a:cs typeface="Times New Roman" panose="02020603050405020304" pitchFamily="18" charset="0"/>
              </a:rPr>
              <a:t>CHẤT ĐỘC MÀU DA CAM (DIOXIN)</a:t>
            </a:r>
            <a:endParaRPr lang="en-US" altLang="en-US" sz="20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p:cTn id="7" dur="500" fill="hold"/>
                                        <p:tgtEl>
                                          <p:spTgt spid="55299"/>
                                        </p:tgtEl>
                                        <p:attrNameLst>
                                          <p:attrName>ppt_w</p:attrName>
                                        </p:attrNameLst>
                                      </p:cBhvr>
                                      <p:tavLst>
                                        <p:tav tm="0">
                                          <p:val>
                                            <p:fltVal val="0"/>
                                          </p:val>
                                        </p:tav>
                                        <p:tav tm="100000">
                                          <p:val>
                                            <p:strVal val="#ppt_w"/>
                                          </p:val>
                                        </p:tav>
                                      </p:tavLst>
                                    </p:anim>
                                    <p:anim calcmode="lin" valueType="num">
                                      <p:cBhvr>
                                        <p:cTn id="8" dur="500" fill="hold"/>
                                        <p:tgtEl>
                                          <p:spTgt spid="55299"/>
                                        </p:tgtEl>
                                        <p:attrNameLst>
                                          <p:attrName>ppt_h</p:attrName>
                                        </p:attrNameLst>
                                      </p:cBhvr>
                                      <p:tavLst>
                                        <p:tav tm="0">
                                          <p:val>
                                            <p:fltVal val="0"/>
                                          </p:val>
                                        </p:tav>
                                        <p:tav tm="100000">
                                          <p:val>
                                            <p:strVal val="#ppt_h"/>
                                          </p:val>
                                        </p:tav>
                                      </p:tavLst>
                                    </p:anim>
                                    <p:animEffect transition="in" filter="fade">
                                      <p:cBhvr>
                                        <p:cTn id="9" dur="500"/>
                                        <p:tgtEl>
                                          <p:spTgt spid="55299"/>
                                        </p:tgtEl>
                                      </p:cBhvr>
                                    </p:animEffect>
                                  </p:childTnLst>
                                </p:cTn>
                              </p:par>
                              <p:par>
                                <p:cTn id="10" presetID="53" presetClass="entr" presetSubtype="16" fill="hold" nodeType="withEffect">
                                  <p:stCondLst>
                                    <p:cond delay="0"/>
                                  </p:stCondLst>
                                  <p:childTnLst>
                                    <p:set>
                                      <p:cBhvr>
                                        <p:cTn id="11" dur="1" fill="hold">
                                          <p:stCondLst>
                                            <p:cond delay="0"/>
                                          </p:stCondLst>
                                        </p:cTn>
                                        <p:tgtEl>
                                          <p:spTgt spid="55300"/>
                                        </p:tgtEl>
                                        <p:attrNameLst>
                                          <p:attrName>style.visibility</p:attrName>
                                        </p:attrNameLst>
                                      </p:cBhvr>
                                      <p:to>
                                        <p:strVal val="visible"/>
                                      </p:to>
                                    </p:set>
                                    <p:anim calcmode="lin" valueType="num">
                                      <p:cBhvr>
                                        <p:cTn id="12" dur="500" fill="hold"/>
                                        <p:tgtEl>
                                          <p:spTgt spid="55300"/>
                                        </p:tgtEl>
                                        <p:attrNameLst>
                                          <p:attrName>ppt_w</p:attrName>
                                        </p:attrNameLst>
                                      </p:cBhvr>
                                      <p:tavLst>
                                        <p:tav tm="0">
                                          <p:val>
                                            <p:fltVal val="0"/>
                                          </p:val>
                                        </p:tav>
                                        <p:tav tm="100000">
                                          <p:val>
                                            <p:strVal val="#ppt_w"/>
                                          </p:val>
                                        </p:tav>
                                      </p:tavLst>
                                    </p:anim>
                                    <p:anim calcmode="lin" valueType="num">
                                      <p:cBhvr>
                                        <p:cTn id="13" dur="500" fill="hold"/>
                                        <p:tgtEl>
                                          <p:spTgt spid="55300"/>
                                        </p:tgtEl>
                                        <p:attrNameLst>
                                          <p:attrName>ppt_h</p:attrName>
                                        </p:attrNameLst>
                                      </p:cBhvr>
                                      <p:tavLst>
                                        <p:tav tm="0">
                                          <p:val>
                                            <p:fltVal val="0"/>
                                          </p:val>
                                        </p:tav>
                                        <p:tav tm="100000">
                                          <p:val>
                                            <p:strVal val="#ppt_h"/>
                                          </p:val>
                                        </p:tav>
                                      </p:tavLst>
                                    </p:anim>
                                    <p:animEffect transition="in" filter="fade">
                                      <p:cBhvr>
                                        <p:cTn id="14" dur="500"/>
                                        <p:tgtEl>
                                          <p:spTgt spid="553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9638"/>
                                        </p:tgtEl>
                                        <p:attrNameLst>
                                          <p:attrName>style.visibility</p:attrName>
                                        </p:attrNameLst>
                                      </p:cBhvr>
                                      <p:to>
                                        <p:strVal val="visible"/>
                                      </p:to>
                                    </p:set>
                                    <p:anim calcmode="lin" valueType="num">
                                      <p:cBhvr>
                                        <p:cTn id="17" dur="500" fill="hold"/>
                                        <p:tgtEl>
                                          <p:spTgt spid="69638"/>
                                        </p:tgtEl>
                                        <p:attrNameLst>
                                          <p:attrName>ppt_w</p:attrName>
                                        </p:attrNameLst>
                                      </p:cBhvr>
                                      <p:tavLst>
                                        <p:tav tm="0">
                                          <p:val>
                                            <p:fltVal val="0"/>
                                          </p:val>
                                        </p:tav>
                                        <p:tav tm="100000">
                                          <p:val>
                                            <p:strVal val="#ppt_w"/>
                                          </p:val>
                                        </p:tav>
                                      </p:tavLst>
                                    </p:anim>
                                    <p:anim calcmode="lin" valueType="num">
                                      <p:cBhvr>
                                        <p:cTn id="18" dur="500" fill="hold"/>
                                        <p:tgtEl>
                                          <p:spTgt spid="69638"/>
                                        </p:tgtEl>
                                        <p:attrNameLst>
                                          <p:attrName>ppt_h</p:attrName>
                                        </p:attrNameLst>
                                      </p:cBhvr>
                                      <p:tavLst>
                                        <p:tav tm="0">
                                          <p:val>
                                            <p:fltVal val="0"/>
                                          </p:val>
                                        </p:tav>
                                        <p:tav tm="100000">
                                          <p:val>
                                            <p:strVal val="#ppt_h"/>
                                          </p:val>
                                        </p:tav>
                                      </p:tavLst>
                                    </p:anim>
                                    <p:animEffect transition="in" filter="fade">
                                      <p:cBhvr>
                                        <p:cTn id="19" dur="500"/>
                                        <p:tgtEl>
                                          <p:spTgt spid="69638"/>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43014"/>
                                        </p:tgtEl>
                                        <p:attrNameLst>
                                          <p:attrName>style.visibility</p:attrName>
                                        </p:attrNameLst>
                                      </p:cBhvr>
                                      <p:to>
                                        <p:strVal val="visible"/>
                                      </p:to>
                                    </p:set>
                                    <p:anim calcmode="lin" valueType="num">
                                      <p:cBhvr>
                                        <p:cTn id="24" dur="1000" fill="hold"/>
                                        <p:tgtEl>
                                          <p:spTgt spid="43014"/>
                                        </p:tgtEl>
                                        <p:attrNameLst>
                                          <p:attrName>ppt_w</p:attrName>
                                        </p:attrNameLst>
                                      </p:cBhvr>
                                      <p:tavLst>
                                        <p:tav tm="0">
                                          <p:val>
                                            <p:fltVal val="0"/>
                                          </p:val>
                                        </p:tav>
                                        <p:tav tm="100000">
                                          <p:val>
                                            <p:strVal val="#ppt_w"/>
                                          </p:val>
                                        </p:tav>
                                      </p:tavLst>
                                    </p:anim>
                                    <p:anim calcmode="lin" valueType="num">
                                      <p:cBhvr>
                                        <p:cTn id="25" dur="1000" fill="hold"/>
                                        <p:tgtEl>
                                          <p:spTgt spid="43014"/>
                                        </p:tgtEl>
                                        <p:attrNameLst>
                                          <p:attrName>ppt_h</p:attrName>
                                        </p:attrNameLst>
                                      </p:cBhvr>
                                      <p:tavLst>
                                        <p:tav tm="0">
                                          <p:val>
                                            <p:fltVal val="0"/>
                                          </p:val>
                                        </p:tav>
                                        <p:tav tm="100000">
                                          <p:val>
                                            <p:strVal val="#ppt_h"/>
                                          </p:val>
                                        </p:tav>
                                      </p:tavLst>
                                    </p:anim>
                                    <p:anim calcmode="lin" valueType="num">
                                      <p:cBhvr>
                                        <p:cTn id="26" dur="1000" fill="hold"/>
                                        <p:tgtEl>
                                          <p:spTgt spid="43014"/>
                                        </p:tgtEl>
                                        <p:attrNameLst>
                                          <p:attrName>style.rotation</p:attrName>
                                        </p:attrNameLst>
                                      </p:cBhvr>
                                      <p:tavLst>
                                        <p:tav tm="0">
                                          <p:val>
                                            <p:fltVal val="90"/>
                                          </p:val>
                                        </p:tav>
                                        <p:tav tm="100000">
                                          <p:val>
                                            <p:fltVal val="0"/>
                                          </p:val>
                                        </p:tav>
                                      </p:tavLst>
                                    </p:anim>
                                    <p:animEffect transition="in" filter="fade">
                                      <p:cBhvr>
                                        <p:cTn id="27" dur="1000"/>
                                        <p:tgtEl>
                                          <p:spTgt spid="43014"/>
                                        </p:tgtEl>
                                      </p:cBhvr>
                                    </p:animEffect>
                                  </p:childTnLst>
                                </p:cTn>
                              </p:par>
                              <p:par>
                                <p:cTn id="28" presetID="31" presetClass="entr" presetSubtype="0" fill="hold" nodeType="withEffect">
                                  <p:stCondLst>
                                    <p:cond delay="0"/>
                                  </p:stCondLst>
                                  <p:childTnLst>
                                    <p:set>
                                      <p:cBhvr>
                                        <p:cTn id="29" dur="1" fill="hold">
                                          <p:stCondLst>
                                            <p:cond delay="0"/>
                                          </p:stCondLst>
                                        </p:cTn>
                                        <p:tgtEl>
                                          <p:spTgt spid="43013"/>
                                        </p:tgtEl>
                                        <p:attrNameLst>
                                          <p:attrName>style.visibility</p:attrName>
                                        </p:attrNameLst>
                                      </p:cBhvr>
                                      <p:to>
                                        <p:strVal val="visible"/>
                                      </p:to>
                                    </p:set>
                                    <p:anim calcmode="lin" valueType="num">
                                      <p:cBhvr>
                                        <p:cTn id="30" dur="1000" fill="hold"/>
                                        <p:tgtEl>
                                          <p:spTgt spid="43013"/>
                                        </p:tgtEl>
                                        <p:attrNameLst>
                                          <p:attrName>ppt_w</p:attrName>
                                        </p:attrNameLst>
                                      </p:cBhvr>
                                      <p:tavLst>
                                        <p:tav tm="0">
                                          <p:val>
                                            <p:fltVal val="0"/>
                                          </p:val>
                                        </p:tav>
                                        <p:tav tm="100000">
                                          <p:val>
                                            <p:strVal val="#ppt_w"/>
                                          </p:val>
                                        </p:tav>
                                      </p:tavLst>
                                    </p:anim>
                                    <p:anim calcmode="lin" valueType="num">
                                      <p:cBhvr>
                                        <p:cTn id="31" dur="1000" fill="hold"/>
                                        <p:tgtEl>
                                          <p:spTgt spid="43013"/>
                                        </p:tgtEl>
                                        <p:attrNameLst>
                                          <p:attrName>ppt_h</p:attrName>
                                        </p:attrNameLst>
                                      </p:cBhvr>
                                      <p:tavLst>
                                        <p:tav tm="0">
                                          <p:val>
                                            <p:fltVal val="0"/>
                                          </p:val>
                                        </p:tav>
                                        <p:tav tm="100000">
                                          <p:val>
                                            <p:strVal val="#ppt_h"/>
                                          </p:val>
                                        </p:tav>
                                      </p:tavLst>
                                    </p:anim>
                                    <p:anim calcmode="lin" valueType="num">
                                      <p:cBhvr>
                                        <p:cTn id="32" dur="1000" fill="hold"/>
                                        <p:tgtEl>
                                          <p:spTgt spid="43013"/>
                                        </p:tgtEl>
                                        <p:attrNameLst>
                                          <p:attrName>style.rotation</p:attrName>
                                        </p:attrNameLst>
                                      </p:cBhvr>
                                      <p:tavLst>
                                        <p:tav tm="0">
                                          <p:val>
                                            <p:fltVal val="90"/>
                                          </p:val>
                                        </p:tav>
                                        <p:tav tm="100000">
                                          <p:val>
                                            <p:fltVal val="0"/>
                                          </p:val>
                                        </p:tav>
                                      </p:tavLst>
                                    </p:anim>
                                    <p:animEffect transition="in" filter="fade">
                                      <p:cBhvr>
                                        <p:cTn id="33" dur="1000"/>
                                        <p:tgtEl>
                                          <p:spTgt spid="43013"/>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43015"/>
                                        </p:tgtEl>
                                        <p:attrNameLst>
                                          <p:attrName>style.visibility</p:attrName>
                                        </p:attrNameLst>
                                      </p:cBhvr>
                                      <p:to>
                                        <p:strVal val="visible"/>
                                      </p:to>
                                    </p:set>
                                    <p:anim calcmode="lin" valueType="num">
                                      <p:cBhvr>
                                        <p:cTn id="36" dur="1000" fill="hold"/>
                                        <p:tgtEl>
                                          <p:spTgt spid="43015"/>
                                        </p:tgtEl>
                                        <p:attrNameLst>
                                          <p:attrName>ppt_w</p:attrName>
                                        </p:attrNameLst>
                                      </p:cBhvr>
                                      <p:tavLst>
                                        <p:tav tm="0">
                                          <p:val>
                                            <p:fltVal val="0"/>
                                          </p:val>
                                        </p:tav>
                                        <p:tav tm="100000">
                                          <p:val>
                                            <p:strVal val="#ppt_w"/>
                                          </p:val>
                                        </p:tav>
                                      </p:tavLst>
                                    </p:anim>
                                    <p:anim calcmode="lin" valueType="num">
                                      <p:cBhvr>
                                        <p:cTn id="37" dur="1000" fill="hold"/>
                                        <p:tgtEl>
                                          <p:spTgt spid="43015"/>
                                        </p:tgtEl>
                                        <p:attrNameLst>
                                          <p:attrName>ppt_h</p:attrName>
                                        </p:attrNameLst>
                                      </p:cBhvr>
                                      <p:tavLst>
                                        <p:tav tm="0">
                                          <p:val>
                                            <p:fltVal val="0"/>
                                          </p:val>
                                        </p:tav>
                                        <p:tav tm="100000">
                                          <p:val>
                                            <p:strVal val="#ppt_h"/>
                                          </p:val>
                                        </p:tav>
                                      </p:tavLst>
                                    </p:anim>
                                    <p:anim calcmode="lin" valueType="num">
                                      <p:cBhvr>
                                        <p:cTn id="38" dur="1000" fill="hold"/>
                                        <p:tgtEl>
                                          <p:spTgt spid="43015"/>
                                        </p:tgtEl>
                                        <p:attrNameLst>
                                          <p:attrName>style.rotation</p:attrName>
                                        </p:attrNameLst>
                                      </p:cBhvr>
                                      <p:tavLst>
                                        <p:tav tm="0">
                                          <p:val>
                                            <p:fltVal val="90"/>
                                          </p:val>
                                        </p:tav>
                                        <p:tav tm="100000">
                                          <p:val>
                                            <p:fltVal val="0"/>
                                          </p:val>
                                        </p:tav>
                                      </p:tavLst>
                                    </p:anim>
                                    <p:animEffect transition="in" filter="fade">
                                      <p:cBhvr>
                                        <p:cTn id="39" dur="10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p:bldP spid="430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Administrator\Desktop\images (2).jpg"/>
          <p:cNvPicPr>
            <a:picLocks noChangeAspect="1"/>
          </p:cNvPicPr>
          <p:nvPr/>
        </p:nvPicPr>
        <p:blipFill>
          <a:blip r:embed="rId2"/>
          <a:stretch>
            <a:fillRect/>
          </a:stretch>
        </p:blipFill>
        <p:spPr>
          <a:xfrm>
            <a:off x="152400" y="152400"/>
            <a:ext cx="4419600" cy="3549650"/>
          </a:xfrm>
          <a:prstGeom prst="rect">
            <a:avLst/>
          </a:prstGeom>
          <a:noFill/>
          <a:ln w="9525">
            <a:noFill/>
          </a:ln>
        </p:spPr>
      </p:pic>
      <p:pic>
        <p:nvPicPr>
          <p:cNvPr id="44035" name="Picture 5" descr="C:\Users\Administrator\Desktop\images1960070_resize_images1441256_IMG_3187.jpg"/>
          <p:cNvPicPr>
            <a:picLocks noChangeAspect="1"/>
          </p:cNvPicPr>
          <p:nvPr/>
        </p:nvPicPr>
        <p:blipFill>
          <a:blip r:embed="rId3"/>
          <a:stretch>
            <a:fillRect/>
          </a:stretch>
        </p:blipFill>
        <p:spPr>
          <a:xfrm>
            <a:off x="4572000" y="152400"/>
            <a:ext cx="4267200" cy="3549650"/>
          </a:xfrm>
          <a:prstGeom prst="rect">
            <a:avLst/>
          </a:prstGeom>
          <a:noFill/>
          <a:ln w="9525">
            <a:noFill/>
          </a:ln>
        </p:spPr>
      </p:pic>
      <p:pic>
        <p:nvPicPr>
          <p:cNvPr id="44036" name="Picture 6" descr="C:\Users\Administrator\Desktop\trực-trạng-ô-nhiễm-môi-trường.jpg"/>
          <p:cNvPicPr>
            <a:picLocks noChangeAspect="1"/>
          </p:cNvPicPr>
          <p:nvPr/>
        </p:nvPicPr>
        <p:blipFill>
          <a:blip r:embed="rId4"/>
          <a:stretch>
            <a:fillRect/>
          </a:stretch>
        </p:blipFill>
        <p:spPr>
          <a:xfrm>
            <a:off x="5986463" y="3702050"/>
            <a:ext cx="2852737" cy="2927350"/>
          </a:xfrm>
          <a:prstGeom prst="rect">
            <a:avLst/>
          </a:prstGeom>
          <a:noFill/>
          <a:ln w="9525">
            <a:noFill/>
          </a:ln>
        </p:spPr>
      </p:pic>
      <p:pic>
        <p:nvPicPr>
          <p:cNvPr id="44037" name="Picture 7" descr="C:\Users\Administrator\Desktop\images (1).jpg"/>
          <p:cNvPicPr>
            <a:picLocks noChangeAspect="1"/>
          </p:cNvPicPr>
          <p:nvPr/>
        </p:nvPicPr>
        <p:blipFill>
          <a:blip r:embed="rId5"/>
          <a:stretch>
            <a:fillRect/>
          </a:stretch>
        </p:blipFill>
        <p:spPr>
          <a:xfrm>
            <a:off x="152400" y="3702050"/>
            <a:ext cx="2816225" cy="2927350"/>
          </a:xfrm>
          <a:prstGeom prst="rect">
            <a:avLst/>
          </a:prstGeom>
          <a:noFill/>
          <a:ln w="9525">
            <a:noFill/>
          </a:ln>
        </p:spPr>
      </p:pic>
      <p:pic>
        <p:nvPicPr>
          <p:cNvPr id="44038" name="Picture 8" descr="C:\Users\Administrator\Desktop\phap-bnews-vn.JPG"/>
          <p:cNvPicPr>
            <a:picLocks noChangeAspect="1"/>
          </p:cNvPicPr>
          <p:nvPr/>
        </p:nvPicPr>
        <p:blipFill>
          <a:blip r:embed="rId6"/>
          <a:stretch>
            <a:fillRect/>
          </a:stretch>
        </p:blipFill>
        <p:spPr>
          <a:xfrm>
            <a:off x="2968625" y="3702050"/>
            <a:ext cx="3017838" cy="2927350"/>
          </a:xfrm>
          <a:prstGeom prst="rect">
            <a:avLst/>
          </a:prstGeom>
          <a:noFill/>
          <a:ln w="9525">
            <a:noFill/>
          </a:ln>
        </p:spPr>
      </p:pic>
      <p:sp>
        <p:nvSpPr>
          <p:cNvPr id="44039" name="TextBox 3"/>
          <p:cNvSpPr txBox="1"/>
          <p:nvPr/>
        </p:nvSpPr>
        <p:spPr>
          <a:xfrm>
            <a:off x="2946400" y="6229350"/>
            <a:ext cx="3040063" cy="400050"/>
          </a:xfrm>
          <a:prstGeom prst="rect">
            <a:avLst/>
          </a:prstGeom>
          <a:solidFill>
            <a:srgbClr val="00B0F0"/>
          </a:solidFill>
          <a:ln w="9525">
            <a:noFill/>
          </a:ln>
        </p:spPr>
        <p:txBody>
          <a:bodyPr>
            <a:spAutoFit/>
          </a:bodyPr>
          <a:lstStyle/>
          <a:p>
            <a:pPr eaLnBrk="1" hangingPunct="1"/>
            <a:r>
              <a:rPr lang="vi-VN" altLang="en-US" sz="2000" b="1" dirty="0">
                <a:solidFill>
                  <a:srgbClr val="FF0000"/>
                </a:solidFill>
                <a:latin typeface="Times New Roman" panose="02020603050405020304" pitchFamily="18" charset="0"/>
                <a:cs typeface="Times New Roman" panose="02020603050405020304" pitchFamily="18" charset="0"/>
              </a:rPr>
              <a:t>Sự ô nhiễm môi trường</a:t>
            </a:r>
            <a:endParaRPr lang="en-US" altLang="en-US" sz="2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heel(1)">
                                      <p:cBhvr>
                                        <p:cTn id="7" dur="2000"/>
                                        <p:tgtEl>
                                          <p:spTgt spid="44034"/>
                                        </p:tgtEl>
                                      </p:cBhvr>
                                    </p:animEffect>
                                  </p:childTnLst>
                                </p:cTn>
                              </p:par>
                              <p:par>
                                <p:cTn id="8" presetID="21" presetClass="entr" presetSubtype="1" fill="hold" nodeType="withEffect">
                                  <p:stCondLst>
                                    <p:cond delay="0"/>
                                  </p:stCondLst>
                                  <p:childTnLst>
                                    <p:set>
                                      <p:cBhvr>
                                        <p:cTn id="9" dur="1" fill="hold">
                                          <p:stCondLst>
                                            <p:cond delay="0"/>
                                          </p:stCondLst>
                                        </p:cTn>
                                        <p:tgtEl>
                                          <p:spTgt spid="44035"/>
                                        </p:tgtEl>
                                        <p:attrNameLst>
                                          <p:attrName>style.visibility</p:attrName>
                                        </p:attrNameLst>
                                      </p:cBhvr>
                                      <p:to>
                                        <p:strVal val="visible"/>
                                      </p:to>
                                    </p:set>
                                    <p:animEffect transition="in" filter="wheel(1)">
                                      <p:cBhvr>
                                        <p:cTn id="10" dur="2000"/>
                                        <p:tgtEl>
                                          <p:spTgt spid="44035"/>
                                        </p:tgtEl>
                                      </p:cBhvr>
                                    </p:animEffect>
                                  </p:childTnLst>
                                </p:cTn>
                              </p:par>
                              <p:par>
                                <p:cTn id="11" presetID="21" presetClass="entr" presetSubtype="1" fill="hold" nodeType="withEffect">
                                  <p:stCondLst>
                                    <p:cond delay="0"/>
                                  </p:stCondLst>
                                  <p:childTnLst>
                                    <p:set>
                                      <p:cBhvr>
                                        <p:cTn id="12" dur="1" fill="hold">
                                          <p:stCondLst>
                                            <p:cond delay="0"/>
                                          </p:stCondLst>
                                        </p:cTn>
                                        <p:tgtEl>
                                          <p:spTgt spid="44037"/>
                                        </p:tgtEl>
                                        <p:attrNameLst>
                                          <p:attrName>style.visibility</p:attrName>
                                        </p:attrNameLst>
                                      </p:cBhvr>
                                      <p:to>
                                        <p:strVal val="visible"/>
                                      </p:to>
                                    </p:set>
                                    <p:animEffect transition="in" filter="wheel(1)">
                                      <p:cBhvr>
                                        <p:cTn id="13" dur="2000"/>
                                        <p:tgtEl>
                                          <p:spTgt spid="44037"/>
                                        </p:tgtEl>
                                      </p:cBhvr>
                                    </p:animEffect>
                                  </p:childTnLst>
                                </p:cTn>
                              </p:par>
                              <p:par>
                                <p:cTn id="14" presetID="21" presetClass="entr" presetSubtype="1" fill="hold" nodeType="withEffect">
                                  <p:stCondLst>
                                    <p:cond delay="0"/>
                                  </p:stCondLst>
                                  <p:childTnLst>
                                    <p:set>
                                      <p:cBhvr>
                                        <p:cTn id="15" dur="1" fill="hold">
                                          <p:stCondLst>
                                            <p:cond delay="0"/>
                                          </p:stCondLst>
                                        </p:cTn>
                                        <p:tgtEl>
                                          <p:spTgt spid="44038"/>
                                        </p:tgtEl>
                                        <p:attrNameLst>
                                          <p:attrName>style.visibility</p:attrName>
                                        </p:attrNameLst>
                                      </p:cBhvr>
                                      <p:to>
                                        <p:strVal val="visible"/>
                                      </p:to>
                                    </p:set>
                                    <p:animEffect transition="in" filter="wheel(1)">
                                      <p:cBhvr>
                                        <p:cTn id="16" dur="2000"/>
                                        <p:tgtEl>
                                          <p:spTgt spid="44038"/>
                                        </p:tgtEl>
                                      </p:cBhvr>
                                    </p:animEffect>
                                  </p:childTnLst>
                                </p:cTn>
                              </p:par>
                              <p:par>
                                <p:cTn id="17" presetID="21" presetClass="entr" presetSubtype="1" fill="hold" nodeType="withEffect">
                                  <p:stCondLst>
                                    <p:cond delay="0"/>
                                  </p:stCondLst>
                                  <p:childTnLst>
                                    <p:set>
                                      <p:cBhvr>
                                        <p:cTn id="18" dur="1" fill="hold">
                                          <p:stCondLst>
                                            <p:cond delay="0"/>
                                          </p:stCondLst>
                                        </p:cTn>
                                        <p:tgtEl>
                                          <p:spTgt spid="44036"/>
                                        </p:tgtEl>
                                        <p:attrNameLst>
                                          <p:attrName>style.visibility</p:attrName>
                                        </p:attrNameLst>
                                      </p:cBhvr>
                                      <p:to>
                                        <p:strVal val="visible"/>
                                      </p:to>
                                    </p:set>
                                    <p:animEffect transition="in" filter="wheel(1)">
                                      <p:cBhvr>
                                        <p:cTn id="19" dur="2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ctrTitle"/>
          </p:nvPr>
        </p:nvSpPr>
        <p:spPr/>
        <p:txBody>
          <a:bodyPr vert="horz" wrap="square" lIns="91440" tIns="45720" rIns="91440" bIns="45720" anchor="b" anchorCtr="0"/>
          <a:lstStyle/>
          <a:p>
            <a:pPr eaLnBrk="1" hangingPunct="1">
              <a:buClrTx/>
              <a:buSzTx/>
              <a:buFontTx/>
            </a:pPr>
            <a:endParaRPr lang="en-US" altLang="en-US" kern="1200" dirty="0">
              <a:latin typeface="+mj-lt"/>
              <a:ea typeface="+mj-ea"/>
              <a:cs typeface="+mj-cs"/>
            </a:endParaRPr>
          </a:p>
        </p:txBody>
      </p:sp>
      <p:sp>
        <p:nvSpPr>
          <p:cNvPr id="45059" name="Rectangle 3"/>
          <p:cNvSpPr>
            <a:spLocks noGrp="1"/>
          </p:cNvSpPr>
          <p:nvPr>
            <p:ph type="subTitle" idx="1"/>
          </p:nvPr>
        </p:nvSpPr>
        <p:spPr/>
        <p:txBody>
          <a:bodyPr vert="horz" wrap="square" lIns="91440" tIns="45720" rIns="91440" bIns="45720" anchor="t" anchorCtr="0"/>
          <a:lstStyle/>
          <a:p>
            <a:pPr eaLnBrk="1" hangingPunct="1">
              <a:buSzPct val="100000"/>
            </a:pPr>
            <a:endParaRPr lang="en-US" altLang="en-US" kern="1200" dirty="0">
              <a:solidFill>
                <a:srgbClr val="FFFFFF"/>
              </a:solidFill>
              <a:latin typeface="+mn-lt"/>
              <a:ea typeface="+mn-ea"/>
              <a:cs typeface="+mn-cs"/>
            </a:endParaRPr>
          </a:p>
        </p:txBody>
      </p:sp>
      <p:pic>
        <p:nvPicPr>
          <p:cNvPr id="45060" name="Picture 4" descr="Formosa đang trả lời họp báo về việc xả thải ra biển Vũng Áng phunutoday_vn2"/>
          <p:cNvPicPr>
            <a:picLocks noChangeAspect="1"/>
          </p:cNvPicPr>
          <p:nvPr/>
        </p:nvPicPr>
        <p:blipFill>
          <a:blip r:embed="rId2"/>
          <a:stretch>
            <a:fillRect/>
          </a:stretch>
        </p:blipFill>
        <p:spPr>
          <a:xfrm>
            <a:off x="0" y="0"/>
            <a:ext cx="9144000" cy="5857875"/>
          </a:xfrm>
          <a:prstGeom prst="rect">
            <a:avLst/>
          </a:prstGeom>
          <a:noFill/>
          <a:ln w="9525">
            <a:noFill/>
          </a:ln>
        </p:spPr>
      </p:pic>
      <p:sp>
        <p:nvSpPr>
          <p:cNvPr id="45061" name="Text Box 6"/>
          <p:cNvSpPr txBox="1"/>
          <p:nvPr/>
        </p:nvSpPr>
        <p:spPr>
          <a:xfrm>
            <a:off x="381000" y="6019800"/>
            <a:ext cx="8763000" cy="396875"/>
          </a:xfrm>
          <a:prstGeom prst="rect">
            <a:avLst/>
          </a:prstGeom>
          <a:noFill/>
          <a:ln w="9525">
            <a:noFill/>
          </a:ln>
        </p:spPr>
        <p:txBody>
          <a:bodyPr>
            <a:spAutoFit/>
          </a:bodyPr>
          <a:lstStyle/>
          <a:p>
            <a:pPr eaLnBrk="1" hangingPunct="1">
              <a:spcBef>
                <a:spcPct val="50000"/>
              </a:spcBef>
            </a:pPr>
            <a:r>
              <a:rPr lang="en-US" altLang="en-US" sz="2000" b="1" dirty="0">
                <a:latin typeface="Times New Roman" panose="02020603050405020304" pitchFamily="18" charset="0"/>
              </a:rPr>
              <a:t>Cá chết hàng loạt ở ven biển miền Trung do chất thải của nhà máy Formosa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circle(in)">
                                      <p:cBhvr>
                                        <p:cTn id="7" dur="20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0" y="-76200"/>
            <a:ext cx="4572000" cy="3221038"/>
            <a:chOff x="0" y="-48"/>
            <a:chExt cx="2784" cy="2029"/>
          </a:xfrm>
        </p:grpSpPr>
        <p:pic>
          <p:nvPicPr>
            <p:cNvPr id="46092" name="Picture 7">
              <a:hlinkClick r:id="" action="ppaction://noaction"/>
            </p:cNvPr>
            <p:cNvPicPr>
              <a:picLocks noChangeAspect="1"/>
            </p:cNvPicPr>
            <p:nvPr/>
          </p:nvPicPr>
          <p:blipFill>
            <a:blip r:embed="rId2"/>
            <a:srcRect l="10785" t="5907" r="9804" b="6534"/>
            <a:stretch>
              <a:fillRect/>
            </a:stretch>
          </p:blipFill>
          <p:spPr>
            <a:xfrm>
              <a:off x="0" y="-48"/>
              <a:ext cx="2784" cy="2016"/>
            </a:xfrm>
            <a:prstGeom prst="rect">
              <a:avLst/>
            </a:prstGeom>
            <a:noFill/>
            <a:ln w="9525">
              <a:noFill/>
            </a:ln>
          </p:spPr>
        </p:pic>
        <p:sp>
          <p:nvSpPr>
            <p:cNvPr id="46093" name="Text Box 8"/>
            <p:cNvSpPr txBox="1"/>
            <p:nvPr/>
          </p:nvSpPr>
          <p:spPr>
            <a:xfrm>
              <a:off x="0" y="1693"/>
              <a:ext cx="2784" cy="288"/>
            </a:xfrm>
            <a:prstGeom prst="rect">
              <a:avLst/>
            </a:prstGeom>
            <a:solidFill>
              <a:schemeClr val="accent1"/>
            </a:solidFill>
            <a:ln w="9525">
              <a:noFill/>
            </a:ln>
          </p:spPr>
          <p:txBody>
            <a:bodyPr>
              <a:spAutoFit/>
            </a:bodyPr>
            <a:lstStyle/>
            <a:p>
              <a:pPr algn="ctr">
                <a:spcBef>
                  <a:spcPct val="50000"/>
                </a:spcBef>
              </a:pPr>
              <a:r>
                <a:rPr sz="2400" b="1" dirty="0">
                  <a:latin typeface="Arial" panose="020B0604020202020204" pitchFamily="34" charset="0"/>
                </a:rPr>
                <a:t>Khói thải công nghiệp    </a:t>
              </a:r>
            </a:p>
          </p:txBody>
        </p:sp>
      </p:grpSp>
      <p:grpSp>
        <p:nvGrpSpPr>
          <p:cNvPr id="3" name="Group 20"/>
          <p:cNvGrpSpPr/>
          <p:nvPr/>
        </p:nvGrpSpPr>
        <p:grpSpPr>
          <a:xfrm>
            <a:off x="4572000" y="0"/>
            <a:ext cx="4572000" cy="3140075"/>
            <a:chOff x="2832" y="0"/>
            <a:chExt cx="2928" cy="2079"/>
          </a:xfrm>
        </p:grpSpPr>
        <p:pic>
          <p:nvPicPr>
            <p:cNvPr id="46090" name="Picture 10"/>
            <p:cNvPicPr>
              <a:picLocks noChangeAspect="1"/>
            </p:cNvPicPr>
            <p:nvPr/>
          </p:nvPicPr>
          <p:blipFill>
            <a:blip r:embed="rId3"/>
            <a:srcRect l="4082" t="3778" r="3061" b="8080"/>
            <a:stretch>
              <a:fillRect/>
            </a:stretch>
          </p:blipFill>
          <p:spPr>
            <a:xfrm>
              <a:off x="2832" y="0"/>
              <a:ext cx="2928" cy="2068"/>
            </a:xfrm>
            <a:prstGeom prst="rect">
              <a:avLst/>
            </a:prstGeom>
            <a:noFill/>
            <a:ln w="9525">
              <a:noFill/>
            </a:ln>
          </p:spPr>
        </p:pic>
        <p:sp>
          <p:nvSpPr>
            <p:cNvPr id="46091" name="Text Box 12"/>
            <p:cNvSpPr txBox="1"/>
            <p:nvPr/>
          </p:nvSpPr>
          <p:spPr>
            <a:xfrm>
              <a:off x="2832" y="1776"/>
              <a:ext cx="2928" cy="303"/>
            </a:xfrm>
            <a:prstGeom prst="rect">
              <a:avLst/>
            </a:prstGeom>
            <a:solidFill>
              <a:schemeClr val="accent1"/>
            </a:solidFill>
            <a:ln w="9525">
              <a:noFill/>
            </a:ln>
          </p:spPr>
          <p:txBody>
            <a:bodyPr>
              <a:spAutoFit/>
            </a:bodyPr>
            <a:lstStyle/>
            <a:p>
              <a:pPr algn="ctr">
                <a:spcBef>
                  <a:spcPct val="50000"/>
                </a:spcBef>
              </a:pPr>
              <a:r>
                <a:rPr sz="2400" b="1" dirty="0">
                  <a:latin typeface="Arial" panose="020B0604020202020204" pitchFamily="34" charset="0"/>
                </a:rPr>
                <a:t>Nước thải công nghiệp</a:t>
              </a:r>
              <a:endParaRPr sz="2400" b="1" dirty="0">
                <a:latin typeface="VNI-Times" pitchFamily="2" charset="0"/>
              </a:endParaRPr>
            </a:p>
          </p:txBody>
        </p:sp>
      </p:grpSp>
      <p:grpSp>
        <p:nvGrpSpPr>
          <p:cNvPr id="4" name="Group 22"/>
          <p:cNvGrpSpPr/>
          <p:nvPr/>
        </p:nvGrpSpPr>
        <p:grpSpPr>
          <a:xfrm>
            <a:off x="0" y="3124200"/>
            <a:ext cx="4572000" cy="3733800"/>
            <a:chOff x="0" y="2064"/>
            <a:chExt cx="2832" cy="2256"/>
          </a:xfrm>
        </p:grpSpPr>
        <p:pic>
          <p:nvPicPr>
            <p:cNvPr id="46088" name="Picture 9" descr="rac song"/>
            <p:cNvPicPr>
              <a:picLocks noChangeAspect="1"/>
            </p:cNvPicPr>
            <p:nvPr/>
          </p:nvPicPr>
          <p:blipFill>
            <a:blip r:embed="rId4"/>
            <a:stretch>
              <a:fillRect/>
            </a:stretch>
          </p:blipFill>
          <p:spPr>
            <a:xfrm>
              <a:off x="0" y="2064"/>
              <a:ext cx="2832" cy="2256"/>
            </a:xfrm>
            <a:prstGeom prst="rect">
              <a:avLst/>
            </a:prstGeom>
            <a:noFill/>
            <a:ln w="9525">
              <a:noFill/>
            </a:ln>
          </p:spPr>
        </p:pic>
        <p:sp>
          <p:nvSpPr>
            <p:cNvPr id="46089" name="Text Box 15"/>
            <p:cNvSpPr txBox="1"/>
            <p:nvPr/>
          </p:nvSpPr>
          <p:spPr>
            <a:xfrm>
              <a:off x="0" y="4032"/>
              <a:ext cx="2832" cy="288"/>
            </a:xfrm>
            <a:prstGeom prst="rect">
              <a:avLst/>
            </a:prstGeom>
            <a:solidFill>
              <a:schemeClr val="accent1"/>
            </a:solidFill>
            <a:ln w="9525">
              <a:noFill/>
            </a:ln>
          </p:spPr>
          <p:txBody>
            <a:bodyPr>
              <a:spAutoFit/>
            </a:bodyPr>
            <a:lstStyle/>
            <a:p>
              <a:pPr algn="ctr">
                <a:spcBef>
                  <a:spcPct val="50000"/>
                </a:spcBef>
              </a:pPr>
              <a:r>
                <a:rPr sz="2400" b="1" dirty="0">
                  <a:latin typeface="Arial" panose="020B0604020202020204" pitchFamily="34" charset="0"/>
                </a:rPr>
                <a:t>Rác thải nilong</a:t>
              </a:r>
              <a:endParaRPr sz="2400" b="1" dirty="0">
                <a:latin typeface="VNI-Times" pitchFamily="2" charset="0"/>
              </a:endParaRPr>
            </a:p>
          </p:txBody>
        </p:sp>
      </p:grpSp>
      <p:grpSp>
        <p:nvGrpSpPr>
          <p:cNvPr id="5" name="Group 21"/>
          <p:cNvGrpSpPr/>
          <p:nvPr/>
        </p:nvGrpSpPr>
        <p:grpSpPr>
          <a:xfrm>
            <a:off x="4572000" y="3124200"/>
            <a:ext cx="4686300" cy="3733800"/>
            <a:chOff x="2832" y="2064"/>
            <a:chExt cx="3000" cy="2256"/>
          </a:xfrm>
        </p:grpSpPr>
        <p:pic>
          <p:nvPicPr>
            <p:cNvPr id="46086" name="Picture 14" descr="Hiệu ứng nhà kính"/>
            <p:cNvPicPr>
              <a:picLocks noChangeAspect="1"/>
            </p:cNvPicPr>
            <p:nvPr/>
          </p:nvPicPr>
          <p:blipFill>
            <a:blip r:embed="rId5"/>
            <a:stretch>
              <a:fillRect/>
            </a:stretch>
          </p:blipFill>
          <p:spPr>
            <a:xfrm>
              <a:off x="2832" y="2064"/>
              <a:ext cx="3000" cy="2256"/>
            </a:xfrm>
            <a:prstGeom prst="rect">
              <a:avLst/>
            </a:prstGeom>
            <a:solidFill>
              <a:srgbClr val="CCECFF"/>
            </a:solidFill>
            <a:ln w="9525" cap="flat" cmpd="sng">
              <a:solidFill>
                <a:schemeClr val="accent1"/>
              </a:solidFill>
              <a:prstDash val="solid"/>
              <a:miter/>
              <a:headEnd type="none" w="med" len="med"/>
              <a:tailEnd type="none" w="med" len="med"/>
            </a:ln>
          </p:spPr>
        </p:pic>
        <p:sp>
          <p:nvSpPr>
            <p:cNvPr id="46087" name="Text Box 17"/>
            <p:cNvSpPr txBox="1"/>
            <p:nvPr/>
          </p:nvSpPr>
          <p:spPr>
            <a:xfrm>
              <a:off x="2832" y="4032"/>
              <a:ext cx="2976" cy="288"/>
            </a:xfrm>
            <a:prstGeom prst="rect">
              <a:avLst/>
            </a:prstGeom>
            <a:solidFill>
              <a:schemeClr val="accent1"/>
            </a:solidFill>
            <a:ln w="9525">
              <a:noFill/>
            </a:ln>
          </p:spPr>
          <p:txBody>
            <a:bodyPr>
              <a:spAutoFit/>
            </a:bodyPr>
            <a:lstStyle/>
            <a:p>
              <a:pPr algn="ctr">
                <a:spcBef>
                  <a:spcPct val="50000"/>
                </a:spcBef>
              </a:pPr>
              <a:r>
                <a:rPr sz="2400" b="1" dirty="0">
                  <a:latin typeface="Arial" panose="020B0604020202020204" pitchFamily="34" charset="0"/>
                </a:rPr>
                <a:t>Hiện tượng hiệu ứng nhà kính</a:t>
              </a:r>
              <a:endParaRPr sz="2400" b="1" dirty="0">
                <a:latin typeface="VNI-Times" pitchFamily="2"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4000" cy="3278188"/>
            <a:chOff x="0" y="0"/>
            <a:chExt cx="5760" cy="2065"/>
          </a:xfrm>
        </p:grpSpPr>
        <p:pic>
          <p:nvPicPr>
            <p:cNvPr id="47113" name="Picture 2" descr="D:\THONG TIN MANG\Dua len mang\37.JPG"/>
            <p:cNvPicPr>
              <a:picLocks noChangeAspect="1"/>
            </p:cNvPicPr>
            <p:nvPr/>
          </p:nvPicPr>
          <p:blipFill>
            <a:blip r:embed="rId2"/>
            <a:stretch>
              <a:fillRect/>
            </a:stretch>
          </p:blipFill>
          <p:spPr>
            <a:xfrm>
              <a:off x="0" y="0"/>
              <a:ext cx="2880" cy="2065"/>
            </a:xfrm>
            <a:prstGeom prst="rect">
              <a:avLst/>
            </a:prstGeom>
            <a:noFill/>
            <a:ln w="9525">
              <a:noFill/>
            </a:ln>
          </p:spPr>
        </p:pic>
        <p:pic>
          <p:nvPicPr>
            <p:cNvPr id="47114" name="Picture 4" descr="D:\THONG TIN MANG\Dua len mang\Han hán.JPG"/>
            <p:cNvPicPr>
              <a:picLocks noChangeAspect="1"/>
            </p:cNvPicPr>
            <p:nvPr/>
          </p:nvPicPr>
          <p:blipFill>
            <a:blip r:embed="rId3"/>
            <a:stretch>
              <a:fillRect/>
            </a:stretch>
          </p:blipFill>
          <p:spPr>
            <a:xfrm>
              <a:off x="2880" y="0"/>
              <a:ext cx="2880" cy="2054"/>
            </a:xfrm>
            <a:prstGeom prst="rect">
              <a:avLst/>
            </a:prstGeom>
            <a:noFill/>
            <a:ln w="9525">
              <a:noFill/>
            </a:ln>
          </p:spPr>
        </p:pic>
        <p:sp>
          <p:nvSpPr>
            <p:cNvPr id="47115" name="Text Box 8"/>
            <p:cNvSpPr txBox="1"/>
            <p:nvPr/>
          </p:nvSpPr>
          <p:spPr>
            <a:xfrm>
              <a:off x="800" y="1609"/>
              <a:ext cx="4252" cy="327"/>
            </a:xfrm>
            <a:prstGeom prst="rect">
              <a:avLst/>
            </a:prstGeom>
            <a:noFill/>
            <a:ln w="9525">
              <a:noFill/>
            </a:ln>
          </p:spPr>
          <p:txBody>
            <a:bodyPr>
              <a:spAutoFit/>
            </a:bodyPr>
            <a:lstStyle/>
            <a:p>
              <a:pPr algn="ctr">
                <a:spcBef>
                  <a:spcPct val="50000"/>
                </a:spcBef>
              </a:pPr>
              <a:r>
                <a:rPr sz="2800" b="1" dirty="0">
                  <a:solidFill>
                    <a:srgbClr val="FFFF00"/>
                  </a:solidFill>
                  <a:latin typeface="Arial" panose="020B0604020202020204" pitchFamily="34" charset="0"/>
                </a:rPr>
                <a:t>Lụt lội và hạn hán bất thường</a:t>
              </a:r>
              <a:endParaRPr sz="2800" b="1" dirty="0">
                <a:solidFill>
                  <a:srgbClr val="FFFF00"/>
                </a:solidFill>
                <a:latin typeface="VNI-Times" pitchFamily="2" charset="0"/>
              </a:endParaRPr>
            </a:p>
          </p:txBody>
        </p:sp>
      </p:grpSp>
      <p:grpSp>
        <p:nvGrpSpPr>
          <p:cNvPr id="3" name="Group 15"/>
          <p:cNvGrpSpPr/>
          <p:nvPr/>
        </p:nvGrpSpPr>
        <p:grpSpPr>
          <a:xfrm>
            <a:off x="0" y="3278188"/>
            <a:ext cx="4645025" cy="3657600"/>
            <a:chOff x="22" y="2170"/>
            <a:chExt cx="2797" cy="2178"/>
          </a:xfrm>
        </p:grpSpPr>
        <p:pic>
          <p:nvPicPr>
            <p:cNvPr id="47111" name="Picture 3" descr="D:\THONG TIN MANG\Dua len mang\42.JPG"/>
            <p:cNvPicPr>
              <a:picLocks noChangeAspect="1"/>
            </p:cNvPicPr>
            <p:nvPr/>
          </p:nvPicPr>
          <p:blipFill>
            <a:blip r:embed="rId4"/>
            <a:stretch>
              <a:fillRect/>
            </a:stretch>
          </p:blipFill>
          <p:spPr>
            <a:xfrm>
              <a:off x="22" y="2170"/>
              <a:ext cx="2797" cy="2132"/>
            </a:xfrm>
            <a:prstGeom prst="rect">
              <a:avLst/>
            </a:prstGeom>
            <a:noFill/>
            <a:ln w="9525">
              <a:noFill/>
            </a:ln>
          </p:spPr>
        </p:pic>
        <p:sp>
          <p:nvSpPr>
            <p:cNvPr id="47112" name="Text Box 10"/>
            <p:cNvSpPr txBox="1"/>
            <p:nvPr/>
          </p:nvSpPr>
          <p:spPr>
            <a:xfrm>
              <a:off x="22" y="3757"/>
              <a:ext cx="2797" cy="591"/>
            </a:xfrm>
            <a:prstGeom prst="rect">
              <a:avLst/>
            </a:prstGeom>
            <a:noFill/>
            <a:ln w="9525">
              <a:noFill/>
            </a:ln>
          </p:spPr>
          <p:txBody>
            <a:bodyPr>
              <a:spAutoFit/>
            </a:bodyPr>
            <a:lstStyle/>
            <a:p>
              <a:pPr algn="ctr">
                <a:spcBef>
                  <a:spcPct val="50000"/>
                </a:spcBef>
              </a:pPr>
              <a:r>
                <a:rPr sz="2800" b="1" dirty="0">
                  <a:solidFill>
                    <a:srgbClr val="FFFF00"/>
                  </a:solidFill>
                  <a:latin typeface="Arial" panose="020B0604020202020204" pitchFamily="34" charset="0"/>
                </a:rPr>
                <a:t>Nước biển dâng cao làm đất</a:t>
              </a:r>
              <a:r>
                <a:rPr sz="2800" b="1" dirty="0">
                  <a:solidFill>
                    <a:srgbClr val="FFFF00"/>
                  </a:solidFill>
                  <a:latin typeface="VNI-Times" pitchFamily="2" charset="0"/>
                </a:rPr>
                <a:t> </a:t>
              </a:r>
              <a:r>
                <a:rPr sz="2800" b="1" dirty="0">
                  <a:solidFill>
                    <a:srgbClr val="FFFF00"/>
                  </a:solidFill>
                  <a:latin typeface="Arial" panose="020B0604020202020204" pitchFamily="34" charset="0"/>
                </a:rPr>
                <a:t>sạt lở</a:t>
              </a:r>
            </a:p>
          </p:txBody>
        </p:sp>
      </p:grpSp>
      <p:grpSp>
        <p:nvGrpSpPr>
          <p:cNvPr id="4" name="Group 16"/>
          <p:cNvGrpSpPr/>
          <p:nvPr/>
        </p:nvGrpSpPr>
        <p:grpSpPr>
          <a:xfrm>
            <a:off x="4572000" y="3260725"/>
            <a:ext cx="4572000" cy="3597275"/>
            <a:chOff x="2832" y="2160"/>
            <a:chExt cx="2976" cy="2160"/>
          </a:xfrm>
        </p:grpSpPr>
        <p:pic>
          <p:nvPicPr>
            <p:cNvPr id="47109" name="Picture 10" descr="D:\THONG TIN MANG\Dua len mang\1.JPG"/>
            <p:cNvPicPr>
              <a:picLocks noChangeAspect="1"/>
            </p:cNvPicPr>
            <p:nvPr/>
          </p:nvPicPr>
          <p:blipFill>
            <a:blip r:embed="rId5"/>
            <a:stretch>
              <a:fillRect/>
            </a:stretch>
          </p:blipFill>
          <p:spPr>
            <a:xfrm>
              <a:off x="2832" y="2160"/>
              <a:ext cx="2976" cy="2160"/>
            </a:xfrm>
            <a:prstGeom prst="rect">
              <a:avLst/>
            </a:prstGeom>
            <a:noFill/>
            <a:ln w="9525">
              <a:noFill/>
            </a:ln>
          </p:spPr>
        </p:pic>
        <p:sp>
          <p:nvSpPr>
            <p:cNvPr id="47110" name="Text Box 12"/>
            <p:cNvSpPr txBox="1"/>
            <p:nvPr/>
          </p:nvSpPr>
          <p:spPr>
            <a:xfrm>
              <a:off x="2880" y="3754"/>
              <a:ext cx="2880" cy="314"/>
            </a:xfrm>
            <a:prstGeom prst="rect">
              <a:avLst/>
            </a:prstGeom>
            <a:noFill/>
            <a:ln w="9525">
              <a:noFill/>
            </a:ln>
          </p:spPr>
          <p:txBody>
            <a:bodyPr>
              <a:spAutoFit/>
            </a:bodyPr>
            <a:lstStyle/>
            <a:p>
              <a:pPr algn="ctr">
                <a:spcBef>
                  <a:spcPct val="50000"/>
                </a:spcBef>
              </a:pPr>
              <a:r>
                <a:rPr sz="2800" b="1" dirty="0">
                  <a:solidFill>
                    <a:srgbClr val="FFFF00"/>
                  </a:solidFill>
                  <a:latin typeface="Arial" panose="020B0604020202020204" pitchFamily="34" charset="0"/>
                </a:rPr>
                <a:t>Ô nhiễm nguồn nước</a:t>
              </a:r>
              <a:endParaRPr sz="2800" b="1" dirty="0">
                <a:solidFill>
                  <a:srgbClr val="FFFF00"/>
                </a:solidFill>
                <a:latin typeface="VNI-Times" pitchFamily="2"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152400" y="228600"/>
            <a:ext cx="8991600" cy="5486400"/>
          </a:xfrm>
        </p:spPr>
        <p:txBody>
          <a:bodyPr vert="horz" wrap="square" lIns="91440" tIns="45720" rIns="91440" bIns="45720" numCol="1" rtlCol="0" anchor="t" anchorCtr="0" compatLnSpc="1">
            <a:normAutofit fontScale="92500" lnSpcReduction="10000"/>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100000"/>
              <a:buFontTx/>
              <a:buNone/>
              <a:defRPr/>
            </a:pPr>
            <a:r>
              <a:rPr kumimoji="0" lang="en-US" altLang="en-US" sz="35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rPr>
              <a:t> </a:t>
            </a:r>
            <a:r>
              <a:rPr kumimoji="0" lang="en-US" altLang="en-US" sz="35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mn-cs"/>
              </a:rPr>
              <a:t>Một</a:t>
            </a:r>
            <a:r>
              <a:rPr kumimoji="0" lang="en-US" altLang="en-US" sz="35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rPr>
              <a:t> </a:t>
            </a:r>
            <a:r>
              <a:rPr kumimoji="0" lang="en-US" altLang="en-US" sz="35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mn-cs"/>
              </a:rPr>
              <a:t>số</a:t>
            </a:r>
            <a:r>
              <a:rPr kumimoji="0" lang="en-US" altLang="en-US" sz="35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rPr>
              <a:t> </a:t>
            </a:r>
            <a:r>
              <a:rPr kumimoji="0" lang="en-US" altLang="en-US" sz="35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mn-cs"/>
              </a:rPr>
              <a:t>giải</a:t>
            </a:r>
            <a:r>
              <a:rPr kumimoji="0" lang="en-US" altLang="en-US" sz="35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rPr>
              <a:t> </a:t>
            </a:r>
            <a:r>
              <a:rPr kumimoji="0" lang="en-US" altLang="en-US" sz="35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mn-cs"/>
              </a:rPr>
              <a:t>pháp</a:t>
            </a:r>
            <a:r>
              <a:rPr kumimoji="0" lang="en-US" altLang="en-US" sz="35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rPr>
              <a:t> </a:t>
            </a:r>
            <a:r>
              <a:rPr kumimoji="0" lang="en-US" altLang="en-US" sz="35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mn-cs"/>
              </a:rPr>
              <a:t>hạn</a:t>
            </a:r>
            <a:r>
              <a:rPr kumimoji="0" lang="en-US" altLang="en-US" sz="35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rPr>
              <a:t> </a:t>
            </a:r>
            <a:r>
              <a:rPr kumimoji="0" lang="en-US" altLang="en-US" sz="35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mn-cs"/>
              </a:rPr>
              <a:t>chế</a:t>
            </a:r>
            <a:r>
              <a:rPr kumimoji="0" lang="en-US" altLang="en-US" sz="35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rPr>
              <a:t> </a:t>
            </a:r>
            <a:r>
              <a:rPr kumimoji="0" lang="en-US" altLang="en-US" sz="35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mn-cs"/>
              </a:rPr>
              <a:t>tác</a:t>
            </a:r>
            <a:r>
              <a:rPr kumimoji="0" lang="en-US" altLang="en-US" sz="35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rPr>
              <a:t> </a:t>
            </a:r>
            <a:r>
              <a:rPr kumimoji="0" lang="en-US" altLang="en-US" sz="35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mn-cs"/>
              </a:rPr>
              <a:t>động</a:t>
            </a:r>
            <a:r>
              <a:rPr kumimoji="0" lang="en-US" altLang="en-US" sz="35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rPr>
              <a:t> </a:t>
            </a:r>
            <a:r>
              <a:rPr kumimoji="0" lang="en-US" altLang="en-US" sz="35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mn-cs"/>
              </a:rPr>
              <a:t>tiêu</a:t>
            </a:r>
            <a:r>
              <a:rPr kumimoji="0" lang="en-US" altLang="en-US" sz="35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rPr>
              <a:t> </a:t>
            </a:r>
            <a:r>
              <a:rPr kumimoji="0" lang="en-US" altLang="en-US" sz="35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mn-cs"/>
              </a:rPr>
              <a:t>cực</a:t>
            </a:r>
            <a:r>
              <a:rPr kumimoji="0" lang="en-US" altLang="en-US" sz="35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rPr>
              <a:t> </a:t>
            </a:r>
            <a:r>
              <a:rPr kumimoji="0" lang="en-US" altLang="en-US" sz="35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mn-cs"/>
              </a:rPr>
              <a:t>của</a:t>
            </a:r>
            <a:r>
              <a:rPr kumimoji="0" lang="en-US" altLang="en-US" sz="35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rPr>
              <a:t> </a:t>
            </a:r>
          </a:p>
          <a:p>
            <a:pPr marL="274320" marR="0" lvl="0" indent="-274320" algn="ctr" defTabSz="914400" rtl="0" eaLnBrk="1" fontAlgn="auto" latinLnBrk="0" hangingPunct="1">
              <a:lnSpc>
                <a:spcPct val="100000"/>
              </a:lnSpc>
              <a:spcBef>
                <a:spcPct val="20000"/>
              </a:spcBef>
              <a:spcAft>
                <a:spcPts val="0"/>
              </a:spcAft>
              <a:buClr>
                <a:schemeClr val="accent1"/>
              </a:buClr>
              <a:buSzPct val="100000"/>
              <a:buFontTx/>
              <a:buNone/>
              <a:defRPr/>
            </a:pPr>
            <a:r>
              <a:rPr kumimoji="0" lang="en-US" altLang="en-US" sz="35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mn-cs"/>
              </a:rPr>
              <a:t>cách</a:t>
            </a:r>
            <a:r>
              <a:rPr kumimoji="0" lang="en-US" altLang="en-US" sz="35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rPr>
              <a:t> </a:t>
            </a:r>
            <a:r>
              <a:rPr kumimoji="0" lang="en-US" altLang="en-US" sz="35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mn-cs"/>
              </a:rPr>
              <a:t>mạng</a:t>
            </a:r>
            <a:r>
              <a:rPr kumimoji="0" lang="en-US" altLang="en-US" sz="35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rPr>
              <a:t> KHKT</a:t>
            </a:r>
          </a:p>
          <a:p>
            <a:pPr marL="274320" marR="0" lvl="0" indent="-274320" algn="ctr" defTabSz="914400" rtl="0" eaLnBrk="1" fontAlgn="auto" latinLnBrk="0" hangingPunct="1">
              <a:lnSpc>
                <a:spcPct val="100000"/>
              </a:lnSpc>
              <a:spcBef>
                <a:spcPct val="20000"/>
              </a:spcBef>
              <a:spcAft>
                <a:spcPts val="0"/>
              </a:spcAft>
              <a:buClr>
                <a:schemeClr val="accent1"/>
              </a:buClr>
              <a:buSzPct val="100000"/>
              <a:buFontTx/>
              <a:buNone/>
              <a:defRPr/>
            </a:pPr>
            <a:endParaRPr kumimoji="0" lang="en-US" altLang="en-US" sz="28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100000"/>
              <a:buFontTx/>
              <a:buChar char="-"/>
              <a:defRPr/>
            </a:pP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Bảo</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vệ</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những</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động</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vật</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quý</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hiếm</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để</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bảo</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tồn</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và</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phát</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triển</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cho</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phù</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hợp</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quy</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luật</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sinh</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tồn</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của</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tự</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nhiên</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p>
          <a:p>
            <a:pPr marL="0" marR="0" lvl="0" indent="0" algn="l" defTabSz="914400" rtl="0" eaLnBrk="1" fontAlgn="auto" latinLnBrk="0" hangingPunct="1">
              <a:lnSpc>
                <a:spcPct val="100000"/>
              </a:lnSpc>
              <a:spcBef>
                <a:spcPct val="20000"/>
              </a:spcBef>
              <a:spcAft>
                <a:spcPts val="0"/>
              </a:spcAft>
              <a:buClr>
                <a:schemeClr val="accent1"/>
              </a:buClr>
              <a:buSzPct val="100000"/>
              <a:buFont typeface="Symbol" panose="05050102010706020507" pitchFamily="18" charset="2"/>
              <a:buNone/>
              <a:defRPr/>
            </a:pPr>
            <a:endPar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100000"/>
              <a:buFontTx/>
              <a:buChar char="-"/>
              <a:defRPr/>
            </a:pP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Sử</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dụng</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những</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nguồn</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năng</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lượng</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thiên</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nhiên</a:t>
            </a:r>
            <a:endPar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100000"/>
              <a:buFont typeface="Symbol" panose="05050102010706020507" pitchFamily="18" charset="2"/>
              <a:buNone/>
              <a:defRPr/>
            </a:pPr>
            <a:endPar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100000"/>
              <a:buFontTx/>
              <a:buChar char="-"/>
              <a:defRPr/>
            </a:pP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Hạn</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chế</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lượng</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khi</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thải</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nha</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máy</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xí</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nghiệp</a:t>
            </a:r>
            <a:endPar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100000"/>
              <a:buFont typeface="Symbol" panose="05050102010706020507" pitchFamily="18" charset="2"/>
              <a:buNone/>
              <a:defRPr/>
            </a:pPr>
            <a:endPar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100000"/>
              <a:buFontTx/>
              <a:buChar char="-"/>
              <a:defRPr/>
            </a:pP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Tích</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cực</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trồng</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cây</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xanh</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tham</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gia</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các</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chiến</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dịch</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bảo</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vê</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môi</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trường</a:t>
            </a:r>
            <a:endPar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100000"/>
              <a:buFontTx/>
              <a:buChar char="-"/>
              <a:defRPr/>
            </a:pPr>
            <a:endPar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100000"/>
              <a:buFontTx/>
              <a:buChar char="-"/>
              <a:defRPr/>
            </a:pP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Nâng</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cao</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ý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thức</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của</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con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người</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trong</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quá</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trình</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ứng</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dụng</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các</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thành</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tựu</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KHKT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vào</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mục</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đích</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hoà</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bình</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nhân</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đạo</a:t>
            </a:r>
            <a:r>
              <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02">
                                            <p:txEl>
                                              <p:pRg st="3" end="3"/>
                                            </p:txEl>
                                          </p:spTgt>
                                        </p:tgtEl>
                                        <p:attrNameLst>
                                          <p:attrName>style.visibility</p:attrName>
                                        </p:attrNameLst>
                                      </p:cBhvr>
                                      <p:to>
                                        <p:strVal val="visible"/>
                                      </p:to>
                                    </p:set>
                                    <p:anim calcmode="lin" valueType="num">
                                      <p:cBhvr>
                                        <p:cTn id="7" dur="500" fill="hold"/>
                                        <p:tgtEl>
                                          <p:spTgt spid="5120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120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1202">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02">
                                            <p:txEl>
                                              <p:pRg st="5" end="5"/>
                                            </p:txEl>
                                          </p:spTgt>
                                        </p:tgtEl>
                                        <p:attrNameLst>
                                          <p:attrName>style.visibility</p:attrName>
                                        </p:attrNameLst>
                                      </p:cBhvr>
                                      <p:to>
                                        <p:strVal val="visible"/>
                                      </p:to>
                                    </p:set>
                                    <p:anim calcmode="lin" valueType="num">
                                      <p:cBhvr>
                                        <p:cTn id="14" dur="500" fill="hold"/>
                                        <p:tgtEl>
                                          <p:spTgt spid="51202">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51202">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5120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202">
                                            <p:txEl>
                                              <p:pRg st="7" end="7"/>
                                            </p:txEl>
                                          </p:spTgt>
                                        </p:tgtEl>
                                        <p:attrNameLst>
                                          <p:attrName>style.visibility</p:attrName>
                                        </p:attrNameLst>
                                      </p:cBhvr>
                                      <p:to>
                                        <p:strVal val="visible"/>
                                      </p:to>
                                    </p:set>
                                    <p:anim calcmode="lin" valueType="num">
                                      <p:cBhvr>
                                        <p:cTn id="21" dur="500" fill="hold"/>
                                        <p:tgtEl>
                                          <p:spTgt spid="51202">
                                            <p:txEl>
                                              <p:pRg st="7" end="7"/>
                                            </p:txEl>
                                          </p:spTgt>
                                        </p:tgtEl>
                                        <p:attrNameLst>
                                          <p:attrName>ppt_w</p:attrName>
                                        </p:attrNameLst>
                                      </p:cBhvr>
                                      <p:tavLst>
                                        <p:tav tm="0">
                                          <p:val>
                                            <p:fltVal val="0"/>
                                          </p:val>
                                        </p:tav>
                                        <p:tav tm="100000">
                                          <p:val>
                                            <p:strVal val="#ppt_w"/>
                                          </p:val>
                                        </p:tav>
                                      </p:tavLst>
                                    </p:anim>
                                    <p:anim calcmode="lin" valueType="num">
                                      <p:cBhvr>
                                        <p:cTn id="22" dur="500" fill="hold"/>
                                        <p:tgtEl>
                                          <p:spTgt spid="51202">
                                            <p:txEl>
                                              <p:pRg st="7" end="7"/>
                                            </p:txEl>
                                          </p:spTgt>
                                        </p:tgtEl>
                                        <p:attrNameLst>
                                          <p:attrName>ppt_h</p:attrName>
                                        </p:attrNameLst>
                                      </p:cBhvr>
                                      <p:tavLst>
                                        <p:tav tm="0">
                                          <p:val>
                                            <p:fltVal val="0"/>
                                          </p:val>
                                        </p:tav>
                                        <p:tav tm="100000">
                                          <p:val>
                                            <p:strVal val="#ppt_h"/>
                                          </p:val>
                                        </p:tav>
                                      </p:tavLst>
                                    </p:anim>
                                    <p:animEffect transition="in" filter="fade">
                                      <p:cBhvr>
                                        <p:cTn id="23" dur="500"/>
                                        <p:tgtEl>
                                          <p:spTgt spid="51202">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1202">
                                            <p:txEl>
                                              <p:pRg st="9" end="9"/>
                                            </p:txEl>
                                          </p:spTgt>
                                        </p:tgtEl>
                                        <p:attrNameLst>
                                          <p:attrName>style.visibility</p:attrName>
                                        </p:attrNameLst>
                                      </p:cBhvr>
                                      <p:to>
                                        <p:strVal val="visible"/>
                                      </p:to>
                                    </p:set>
                                    <p:anim calcmode="lin" valueType="num">
                                      <p:cBhvr>
                                        <p:cTn id="28" dur="500" fill="hold"/>
                                        <p:tgtEl>
                                          <p:spTgt spid="51202">
                                            <p:txEl>
                                              <p:pRg st="9" end="9"/>
                                            </p:txEl>
                                          </p:spTgt>
                                        </p:tgtEl>
                                        <p:attrNameLst>
                                          <p:attrName>ppt_w</p:attrName>
                                        </p:attrNameLst>
                                      </p:cBhvr>
                                      <p:tavLst>
                                        <p:tav tm="0">
                                          <p:val>
                                            <p:fltVal val="0"/>
                                          </p:val>
                                        </p:tav>
                                        <p:tav tm="100000">
                                          <p:val>
                                            <p:strVal val="#ppt_w"/>
                                          </p:val>
                                        </p:tav>
                                      </p:tavLst>
                                    </p:anim>
                                    <p:anim calcmode="lin" valueType="num">
                                      <p:cBhvr>
                                        <p:cTn id="29" dur="500" fill="hold"/>
                                        <p:tgtEl>
                                          <p:spTgt spid="51202">
                                            <p:txEl>
                                              <p:pRg st="9" end="9"/>
                                            </p:txEl>
                                          </p:spTgt>
                                        </p:tgtEl>
                                        <p:attrNameLst>
                                          <p:attrName>ppt_h</p:attrName>
                                        </p:attrNameLst>
                                      </p:cBhvr>
                                      <p:tavLst>
                                        <p:tav tm="0">
                                          <p:val>
                                            <p:fltVal val="0"/>
                                          </p:val>
                                        </p:tav>
                                        <p:tav tm="100000">
                                          <p:val>
                                            <p:strVal val="#ppt_h"/>
                                          </p:val>
                                        </p:tav>
                                      </p:tavLst>
                                    </p:anim>
                                    <p:animEffect transition="in" filter="fade">
                                      <p:cBhvr>
                                        <p:cTn id="30" dur="500"/>
                                        <p:tgtEl>
                                          <p:spTgt spid="51202">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1202">
                                            <p:txEl>
                                              <p:pRg st="11" end="11"/>
                                            </p:txEl>
                                          </p:spTgt>
                                        </p:tgtEl>
                                        <p:attrNameLst>
                                          <p:attrName>style.visibility</p:attrName>
                                        </p:attrNameLst>
                                      </p:cBhvr>
                                      <p:to>
                                        <p:strVal val="visible"/>
                                      </p:to>
                                    </p:set>
                                    <p:anim calcmode="lin" valueType="num">
                                      <p:cBhvr>
                                        <p:cTn id="35" dur="500" fill="hold"/>
                                        <p:tgtEl>
                                          <p:spTgt spid="51202">
                                            <p:txEl>
                                              <p:pRg st="11" end="11"/>
                                            </p:txEl>
                                          </p:spTgt>
                                        </p:tgtEl>
                                        <p:attrNameLst>
                                          <p:attrName>ppt_w</p:attrName>
                                        </p:attrNameLst>
                                      </p:cBhvr>
                                      <p:tavLst>
                                        <p:tav tm="0">
                                          <p:val>
                                            <p:fltVal val="0"/>
                                          </p:val>
                                        </p:tav>
                                        <p:tav tm="100000">
                                          <p:val>
                                            <p:strVal val="#ppt_w"/>
                                          </p:val>
                                        </p:tav>
                                      </p:tavLst>
                                    </p:anim>
                                    <p:anim calcmode="lin" valueType="num">
                                      <p:cBhvr>
                                        <p:cTn id="36" dur="500" fill="hold"/>
                                        <p:tgtEl>
                                          <p:spTgt spid="51202">
                                            <p:txEl>
                                              <p:pRg st="11" end="11"/>
                                            </p:txEl>
                                          </p:spTgt>
                                        </p:tgtEl>
                                        <p:attrNameLst>
                                          <p:attrName>ppt_h</p:attrName>
                                        </p:attrNameLst>
                                      </p:cBhvr>
                                      <p:tavLst>
                                        <p:tav tm="0">
                                          <p:val>
                                            <p:fltVal val="0"/>
                                          </p:val>
                                        </p:tav>
                                        <p:tav tm="100000">
                                          <p:val>
                                            <p:strVal val="#ppt_h"/>
                                          </p:val>
                                        </p:tav>
                                      </p:tavLst>
                                    </p:anim>
                                    <p:animEffect transition="in" filter="fade">
                                      <p:cBhvr>
                                        <p:cTn id="37" dur="500"/>
                                        <p:tgtEl>
                                          <p:spTgt spid="5120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34"/>
          <p:cNvGrpSpPr/>
          <p:nvPr/>
        </p:nvGrpSpPr>
        <p:grpSpPr>
          <a:xfrm>
            <a:off x="-2836862" y="1125538"/>
            <a:ext cx="4770437" cy="4824412"/>
            <a:chOff x="-2395538" y="1447800"/>
            <a:chExt cx="4770438" cy="4824413"/>
          </a:xfrm>
        </p:grpSpPr>
        <p:sp>
          <p:nvSpPr>
            <p:cNvPr id="6" name="AutoShape 4"/>
            <p:cNvSpPr>
              <a:spLocks noChangeArrowheads="1"/>
            </p:cNvSpPr>
            <p:nvPr/>
          </p:nvSpPr>
          <p:spPr bwMode="ltGray">
            <a:xfrm rot="5400000">
              <a:off x="-2422525"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VNI-Times" pitchFamily="2" charset="0"/>
                <a:ea typeface="+mn-ea"/>
                <a:cs typeface="+mn-cs"/>
              </a:endParaRPr>
            </a:p>
          </p:txBody>
        </p:sp>
        <p:sp>
          <p:nvSpPr>
            <p:cNvPr id="7" name="AutoShape 5"/>
            <p:cNvSpPr>
              <a:spLocks noChangeArrowheads="1"/>
            </p:cNvSpPr>
            <p:nvPr/>
          </p:nvSpPr>
          <p:spPr bwMode="ltGray">
            <a:xfrm rot="5400000" flipH="1">
              <a:off x="-2016918" y="1880393"/>
              <a:ext cx="4032251"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w="0"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VNI-Times" pitchFamily="2" charset="0"/>
                <a:ea typeface="+mn-ea"/>
                <a:cs typeface="+mn-cs"/>
              </a:endParaRPr>
            </a:p>
          </p:txBody>
        </p:sp>
      </p:grpSp>
      <p:grpSp>
        <p:nvGrpSpPr>
          <p:cNvPr id="8" name="Group 6"/>
          <p:cNvGrpSpPr/>
          <p:nvPr/>
        </p:nvGrpSpPr>
        <p:grpSpPr>
          <a:xfrm>
            <a:off x="1411288" y="2043113"/>
            <a:ext cx="7650162" cy="704850"/>
            <a:chOff x="912" y="1104"/>
            <a:chExt cx="4630" cy="444"/>
          </a:xfrm>
        </p:grpSpPr>
        <p:sp>
          <p:nvSpPr>
            <p:cNvPr id="9" name="AutoShape 7"/>
            <p:cNvSpPr>
              <a:spLocks noChangeArrowheads="1"/>
            </p:cNvSpPr>
            <p:nvPr/>
          </p:nvSpPr>
          <p:spPr bwMode="gray">
            <a:xfrm>
              <a:off x="1104" y="1104"/>
              <a:ext cx="4438" cy="444"/>
            </a:xfrm>
            <a:prstGeom prst="roundRect">
              <a:avLst>
                <a:gd name="adj" fmla="val 50000"/>
              </a:avLst>
            </a:prstGeom>
            <a:noFill/>
            <a:ln w="28575" algn="ctr">
              <a:solidFill>
                <a:schemeClr val="bg2"/>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chemeClr val="tx1"/>
                    </a:solid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I- NHỮNG THÀNH TỰU CHỦ YẾU CỦA </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chemeClr val="tx1"/>
                    </a:solid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CUỘC CÁCH MẠNG KHOA HỌC - KĨ THUẬT </a:t>
              </a:r>
            </a:p>
          </p:txBody>
        </p:sp>
        <p:grpSp>
          <p:nvGrpSpPr>
            <p:cNvPr id="12302" name="Group 8"/>
            <p:cNvGrpSpPr/>
            <p:nvPr/>
          </p:nvGrpSpPr>
          <p:grpSpPr>
            <a:xfrm>
              <a:off x="912" y="1200"/>
              <a:ext cx="240" cy="240"/>
              <a:chOff x="2078" y="1680"/>
              <a:chExt cx="1617" cy="1615"/>
            </a:xfrm>
          </p:grpSpPr>
          <p:sp>
            <p:nvSpPr>
              <p:cNvPr id="12303" name="Oval 9"/>
              <p:cNvSpPr/>
              <p:nvPr/>
            </p:nvSpPr>
            <p:spPr>
              <a:xfrm>
                <a:off x="2078" y="1680"/>
                <a:ext cx="1617"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p>
                <a:endParaRPr dirty="0">
                  <a:latin typeface="Arial" panose="020B0604020202020204" pitchFamily="34" charset="0"/>
                </a:endParaRPr>
              </a:p>
            </p:txBody>
          </p:sp>
          <p:sp>
            <p:nvSpPr>
              <p:cNvPr id="12304" name="Oval 10"/>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p>
                <a:endParaRPr dirty="0">
                  <a:latin typeface="Arial" panose="020B0604020202020204" pitchFamily="34" charset="0"/>
                </a:endParaRPr>
              </a:p>
            </p:txBody>
          </p:sp>
          <p:sp>
            <p:nvSpPr>
              <p:cNvPr id="13" name="Oval 11"/>
              <p:cNvSpPr>
                <a:spLocks noChangeArrowheads="1"/>
              </p:cNvSpPr>
              <p:nvPr/>
            </p:nvSpPr>
            <p:spPr bwMode="gray">
              <a:xfrm>
                <a:off x="2253" y="1862"/>
                <a:ext cx="1269"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VNI-Times" pitchFamily="2" charset="0"/>
                  <a:ea typeface="+mn-ea"/>
                  <a:cs typeface="+mn-cs"/>
                </a:endParaRPr>
              </a:p>
            </p:txBody>
          </p:sp>
          <p:sp>
            <p:nvSpPr>
              <p:cNvPr id="12306" name="Oval 12"/>
              <p:cNvSpPr/>
              <p:nvPr/>
            </p:nvSpPr>
            <p:spPr>
              <a:xfrm>
                <a:off x="2254" y="1855"/>
                <a:ext cx="1262" cy="1266"/>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p>
                <a:endParaRPr dirty="0">
                  <a:latin typeface="Arial" panose="020B0604020202020204" pitchFamily="34" charset="0"/>
                </a:endParaRPr>
              </a:p>
            </p:txBody>
          </p:sp>
          <p:sp>
            <p:nvSpPr>
              <p:cNvPr id="15" name="Oval 13"/>
              <p:cNvSpPr>
                <a:spLocks noChangeArrowheads="1"/>
              </p:cNvSpPr>
              <p:nvPr/>
            </p:nvSpPr>
            <p:spPr bwMode="gray">
              <a:xfrm>
                <a:off x="2337" y="1936"/>
                <a:ext cx="1094"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VNI-Times" pitchFamily="2" charset="0"/>
                  <a:ea typeface="+mn-ea"/>
                  <a:cs typeface="+mn-cs"/>
                </a:endParaRPr>
              </a:p>
            </p:txBody>
          </p:sp>
          <p:sp>
            <p:nvSpPr>
              <p:cNvPr id="12308" name="Oval 14"/>
              <p:cNvSpPr/>
              <p:nvPr/>
            </p:nvSpPr>
            <p:spPr>
              <a:xfrm>
                <a:off x="2337" y="1938"/>
                <a:ext cx="1096" cy="1098"/>
              </a:xfrm>
              <a:prstGeom prst="ellipse">
                <a:avLst/>
              </a:prstGeom>
              <a:solidFill>
                <a:srgbClr val="FF0066"/>
              </a:solidFill>
              <a:ln w="38100">
                <a:noFill/>
              </a:ln>
            </p:spPr>
            <p:txBody>
              <a:bodyPr anchor="ctr" anchorCtr="0">
                <a:spAutoFit/>
              </a:bodyPr>
              <a:lstStyle/>
              <a:p>
                <a:endParaRPr dirty="0">
                  <a:latin typeface="Arial" panose="020B0604020202020204" pitchFamily="34" charset="0"/>
                </a:endParaRPr>
              </a:p>
            </p:txBody>
          </p:sp>
        </p:grpSp>
      </p:grpSp>
      <p:sp>
        <p:nvSpPr>
          <p:cNvPr id="3" name="Rounded Rectangle 2"/>
          <p:cNvSpPr/>
          <p:nvPr/>
        </p:nvSpPr>
        <p:spPr>
          <a:xfrm>
            <a:off x="1743607" y="817420"/>
            <a:ext cx="6139623" cy="5323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200" cap="none" spc="0" normalizeH="0" baseline="0" noProof="0" dirty="0">
                <a:ln>
                  <a:solidFill>
                    <a:schemeClr val="tx1"/>
                  </a:solidFill>
                </a:ln>
                <a:solidFill>
                  <a:srgbClr val="FF33CC"/>
                </a:solidFill>
                <a:effectLst/>
                <a:uLnTx/>
                <a:uFillTx/>
                <a:latin typeface="Tahoma" panose="020B0604030504040204" pitchFamily="34" charset="0"/>
                <a:ea typeface="Tahoma" panose="020B0604030504040204" pitchFamily="34" charset="0"/>
                <a:cs typeface="Tahoma" panose="020B0604030504040204" pitchFamily="34" charset="0"/>
              </a:rPr>
              <a:t>NỘI DUNG</a:t>
            </a:r>
          </a:p>
        </p:txBody>
      </p:sp>
      <p:grpSp>
        <p:nvGrpSpPr>
          <p:cNvPr id="26" name="Group 25"/>
          <p:cNvGrpSpPr/>
          <p:nvPr/>
        </p:nvGrpSpPr>
        <p:grpSpPr>
          <a:xfrm>
            <a:off x="1522730" y="4220845"/>
            <a:ext cx="7245350" cy="1256125"/>
            <a:chOff x="1655761" y="3131403"/>
            <a:chExt cx="7405114" cy="829581"/>
          </a:xfrm>
        </p:grpSpPr>
        <p:sp>
          <p:nvSpPr>
            <p:cNvPr id="36" name="TextBox 35"/>
            <p:cNvSpPr txBox="1"/>
            <p:nvPr/>
          </p:nvSpPr>
          <p:spPr>
            <a:xfrm>
              <a:off x="2136023" y="3131403"/>
              <a:ext cx="6829449" cy="791775"/>
            </a:xfrm>
            <a:prstGeom prst="rect">
              <a:avLst/>
            </a:prstGeom>
            <a:noFill/>
          </p:spPr>
          <p:txBody>
            <a:bodyPr wrap="square">
              <a:spAutoFit/>
            </a:bodyPr>
            <a:lstStyle/>
            <a:p>
              <a:pPr marR="0" algn="just" defTabSz="914400">
                <a:buClrTx/>
                <a:buSzTx/>
                <a:buFontTx/>
                <a:buNone/>
                <a:defRPr/>
              </a:pPr>
              <a:r>
                <a:rPr kumimoji="0" lang="en-US" sz="2400" b="1" kern="1200" cap="none" spc="0" normalizeH="0" baseline="0" noProof="0" dirty="0">
                  <a:ln>
                    <a:solidFill>
                      <a:schemeClr val="tx1"/>
                    </a:solidFill>
                  </a:ln>
                  <a:latin typeface="Tahoma" panose="020B0604030504040204" pitchFamily="34" charset="0"/>
                  <a:ea typeface="Tahoma" panose="020B0604030504040204" pitchFamily="34" charset="0"/>
                  <a:cs typeface="Tahoma" panose="020B0604030504040204" pitchFamily="34" charset="0"/>
                </a:rPr>
                <a:t>II- Ý NGHĨA VÀ TÁC ĐỘNG CỦA CUỘC CÁCH MẠNG KHOA HỌC – KĨ THUẬT (HS tự học)</a:t>
              </a:r>
            </a:p>
          </p:txBody>
        </p:sp>
        <p:sp>
          <p:nvSpPr>
            <p:cNvPr id="37" name="AutoShape 16"/>
            <p:cNvSpPr>
              <a:spLocks noChangeArrowheads="1"/>
            </p:cNvSpPr>
            <p:nvPr/>
          </p:nvSpPr>
          <p:spPr bwMode="gray">
            <a:xfrm>
              <a:off x="1967282" y="3132819"/>
              <a:ext cx="7093593" cy="828165"/>
            </a:xfrm>
            <a:prstGeom prst="roundRect">
              <a:avLst>
                <a:gd name="adj" fmla="val 50000"/>
              </a:avLst>
            </a:prstGeom>
            <a:noFill/>
            <a:ln w="28575" algn="ctr">
              <a:solidFill>
                <a:schemeClr val="bg2"/>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dirty="0">
                <a:ln>
                  <a:solidFill>
                    <a:schemeClr val="tx1"/>
                  </a:solid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297" name="Group 17"/>
            <p:cNvGrpSpPr/>
            <p:nvPr/>
          </p:nvGrpSpPr>
          <p:grpSpPr>
            <a:xfrm>
              <a:off x="1655761" y="3325090"/>
              <a:ext cx="425163" cy="381000"/>
              <a:chOff x="2078" y="1680"/>
              <a:chExt cx="1615" cy="1615"/>
            </a:xfrm>
          </p:grpSpPr>
          <p:sp>
            <p:nvSpPr>
              <p:cNvPr id="12298" name="Oval 18"/>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p>
                <a:endParaRPr sz="2400" dirty="0">
                  <a:latin typeface="Arial" panose="020B0604020202020204" pitchFamily="34" charset="0"/>
                </a:endParaRPr>
              </a:p>
            </p:txBody>
          </p:sp>
          <p:sp>
            <p:nvSpPr>
              <p:cNvPr id="12299" name="Oval 19"/>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p>
                <a:endParaRPr sz="2400" dirty="0">
                  <a:latin typeface="Arial" panose="020B0604020202020204" pitchFamily="34" charset="0"/>
                </a:endParaRPr>
              </a:p>
            </p:txBody>
          </p:sp>
          <p:sp>
            <p:nvSpPr>
              <p:cNvPr id="41" name="Oval 20"/>
              <p:cNvSpPr>
                <a:spLocks noChangeArrowheads="1"/>
              </p:cNvSpPr>
              <p:nvPr/>
            </p:nvSpPr>
            <p:spPr bwMode="gray">
              <a:xfrm>
                <a:off x="2251" y="1681"/>
                <a:ext cx="1257" cy="161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VNI-Times" pitchFamily="2" charset="0"/>
                  <a:ea typeface="+mn-ea"/>
                  <a:cs typeface="+mn-cs"/>
                </a:endParaRPr>
              </a:p>
            </p:txBody>
          </p:sp>
        </p:grpSp>
      </p:grpSp>
      <p:sp>
        <p:nvSpPr>
          <p:cNvPr id="12294" name="Rectangle 17"/>
          <p:cNvSpPr/>
          <p:nvPr/>
        </p:nvSpPr>
        <p:spPr>
          <a:xfrm>
            <a:off x="2316163" y="2114550"/>
            <a:ext cx="6407150" cy="369888"/>
          </a:xfrm>
          <a:prstGeom prst="rect">
            <a:avLst/>
          </a:prstGeom>
          <a:noFill/>
          <a:ln w="9525">
            <a:noFill/>
          </a:ln>
        </p:spPr>
        <p:txBody>
          <a:bodyPr>
            <a:spAutoFit/>
          </a:bodyPr>
          <a:lstStyle/>
          <a:p>
            <a:endParaRPr b="1" dirty="0">
              <a:latin typeface="Arial" panose="020B0604020202020204" pitchFamily="34"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p:nvPr/>
        </p:nvSpPr>
        <p:spPr>
          <a:xfrm>
            <a:off x="4114800" y="292100"/>
            <a:ext cx="1116013" cy="461963"/>
          </a:xfrm>
          <a:prstGeom prst="rect">
            <a:avLst/>
          </a:prstGeom>
          <a:noFill/>
          <a:ln w="12700">
            <a:noFill/>
          </a:ln>
        </p:spPr>
        <p:txBody>
          <a:bodyPr wrap="none">
            <a:spAutoFit/>
          </a:bodyPr>
          <a:lstStyle/>
          <a:p>
            <a:pPr algn="ctr">
              <a:spcBef>
                <a:spcPct val="50000"/>
              </a:spcBef>
            </a:pPr>
            <a:r>
              <a:rPr lang="en-US" altLang="en-US" sz="2400" b="1" dirty="0">
                <a:solidFill>
                  <a:srgbClr val="1D08B8"/>
                </a:solidFill>
                <a:latin typeface="Times New Roman" panose="02020603050405020304" pitchFamily="18" charset="0"/>
                <a:cs typeface="Times New Roman" panose="02020603050405020304" pitchFamily="18" charset="0"/>
              </a:rPr>
              <a:t>B</a:t>
            </a:r>
            <a:r>
              <a:rPr lang="en-US" altLang="en-US" sz="2400" b="1" dirty="0">
                <a:solidFill>
                  <a:srgbClr val="1D08B8"/>
                </a:solidFill>
                <a:latin typeface="Times New Roman" panose="02020603050405020304" pitchFamily="18" charset="0"/>
                <a:ea typeface="Times New Roman" panose="02020603050405020304" pitchFamily="18" charset="0"/>
              </a:rPr>
              <a:t>à</a:t>
            </a:r>
            <a:r>
              <a:rPr lang="en-US" altLang="en-US" sz="2400" b="1" dirty="0">
                <a:solidFill>
                  <a:srgbClr val="1D08B8"/>
                </a:solidFill>
                <a:latin typeface="Times New Roman" panose="02020603050405020304" pitchFamily="18" charset="0"/>
                <a:cs typeface="Times New Roman" panose="02020603050405020304" pitchFamily="18" charset="0"/>
              </a:rPr>
              <a:t>i 12:</a:t>
            </a:r>
            <a:endParaRPr lang="en-US" altLang="en-US" sz="2400" b="1" dirty="0">
              <a:solidFill>
                <a:srgbClr val="1D08B8"/>
              </a:solidFill>
              <a:latin typeface="Times New Roman" panose="02020603050405020304" pitchFamily="18" charset="0"/>
              <a:ea typeface="Times New Roman" panose="02020603050405020304" pitchFamily="18" charset="0"/>
            </a:endParaRPr>
          </a:p>
        </p:txBody>
      </p:sp>
      <p:sp>
        <p:nvSpPr>
          <p:cNvPr id="48131" name="Rectangle 8"/>
          <p:cNvSpPr/>
          <p:nvPr/>
        </p:nvSpPr>
        <p:spPr>
          <a:xfrm>
            <a:off x="-36512" y="884238"/>
            <a:ext cx="9144000" cy="831850"/>
          </a:xfrm>
          <a:prstGeom prst="rect">
            <a:avLst/>
          </a:prstGeom>
          <a:noFill/>
          <a:ln w="12700">
            <a:noFill/>
          </a:ln>
        </p:spPr>
        <p:txBody>
          <a:bodyPr>
            <a:spAutoFit/>
          </a:bodyPr>
          <a:lstStyle/>
          <a:p>
            <a:pPr algn="ctr">
              <a:spcBef>
                <a:spcPct val="50000"/>
              </a:spcBef>
            </a:pPr>
            <a:r>
              <a:rPr lang="en-US" altLang="en-US" sz="2400" b="1" dirty="0">
                <a:solidFill>
                  <a:srgbClr val="1D08B8"/>
                </a:solidFill>
                <a:latin typeface="Times New Roman" panose="02020603050405020304" pitchFamily="18" charset="0"/>
                <a:cs typeface="Times New Roman" panose="02020603050405020304" pitchFamily="18" charset="0"/>
              </a:rPr>
              <a:t>NHỮNG THÀNH TỰU CHỦ YẾU VÀ Ý NGHĨA LỊCH SỬ CỦA CÁCH MẠNG KHOA HỌC – KĨ THUẬT</a:t>
            </a:r>
            <a:endParaRPr lang="en-US" altLang="en-US" sz="2400" b="1" dirty="0">
              <a:solidFill>
                <a:srgbClr val="1D08B8"/>
              </a:solidFill>
              <a:latin typeface="Times New Roman" panose="02020603050405020304" pitchFamily="18" charset="0"/>
              <a:ea typeface="Times New Roman" panose="02020603050405020304" pitchFamily="18" charset="0"/>
            </a:endParaRPr>
          </a:p>
        </p:txBody>
      </p:sp>
      <p:sp>
        <p:nvSpPr>
          <p:cNvPr id="48132" name="Rectangle 8"/>
          <p:cNvSpPr/>
          <p:nvPr/>
        </p:nvSpPr>
        <p:spPr>
          <a:xfrm>
            <a:off x="104775" y="2471738"/>
            <a:ext cx="9018588" cy="461962"/>
          </a:xfrm>
          <a:prstGeom prst="rect">
            <a:avLst/>
          </a:prstGeom>
          <a:noFill/>
          <a:ln w="12700">
            <a:noFill/>
          </a:ln>
        </p:spPr>
        <p:txBody>
          <a:bodyPr>
            <a:spAutoFit/>
          </a:bodyPr>
          <a:lstStyle/>
          <a:p>
            <a:pPr algn="just">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I. Những th</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nh tựu chủ yếu của cách mạng khoa học -kĩ thuật</a:t>
            </a:r>
            <a:endParaRPr lang="en-US" altLang="en-US" sz="2400" b="1" dirty="0">
              <a:solidFill>
                <a:srgbClr val="1D08B8"/>
              </a:solidFill>
              <a:latin typeface="Times New Roman" panose="02020603050405020304" pitchFamily="18" charset="0"/>
              <a:ea typeface="Times New Roman" panose="02020603050405020304" pitchFamily="18" charset="0"/>
            </a:endParaRPr>
          </a:p>
        </p:txBody>
      </p:sp>
      <p:sp>
        <p:nvSpPr>
          <p:cNvPr id="48133" name="TextBox 1"/>
          <p:cNvSpPr txBox="1"/>
          <p:nvPr/>
        </p:nvSpPr>
        <p:spPr>
          <a:xfrm>
            <a:off x="0" y="3048000"/>
            <a:ext cx="9107488" cy="461963"/>
          </a:xfrm>
          <a:prstGeom prst="rect">
            <a:avLst/>
          </a:prstGeom>
          <a:noFill/>
          <a:ln w="9525">
            <a:noFill/>
          </a:ln>
        </p:spPr>
        <p:txBody>
          <a:bodyPr>
            <a:spAutoFit/>
          </a:bodyPr>
          <a:lstStyle/>
          <a:p>
            <a:pPr algn="just">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II. Ý nghĩa v</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 tác động của cách mạng khoa học kĩ thuật</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138113" y="3530600"/>
            <a:ext cx="8853488" cy="2586038"/>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 Ý </a:t>
            </a:r>
            <a:r>
              <a:rPr kumimoji="0" lang="en-US" sz="18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nghĩa</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p>
          <a:p>
            <a:pPr marL="285750" marR="0" lvl="0" indent="-285750" algn="l" defTabSz="914400" rtl="0" eaLnBrk="0" fontAlgn="base" latinLnBrk="0" hangingPunct="0">
              <a:lnSpc>
                <a:spcPct val="100000"/>
              </a:lnSpc>
              <a:spcBef>
                <a:spcPct val="0"/>
              </a:spcBef>
              <a:spcAft>
                <a:spcPct val="0"/>
              </a:spcAft>
              <a:buClrTx/>
              <a:buSzTx/>
              <a:buFontTx/>
              <a:buChar char="-"/>
              <a:defRPr/>
            </a:pP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Tạo</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bước</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nhảy</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vọt</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về</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sx</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và</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năng</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suất</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lao</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động</a:t>
            </a: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defRPr/>
            </a:pP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Nâng</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cao</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mức</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sống</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và</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chất</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lượng</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cuộc</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sống</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của</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con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người</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2. </a:t>
            </a:r>
            <a:r>
              <a:rPr kumimoji="0" lang="en-US" sz="18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Tác</a:t>
            </a:r>
            <a:r>
              <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động</a:t>
            </a:r>
            <a:r>
              <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tiêu</a:t>
            </a:r>
            <a:r>
              <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cực</a:t>
            </a:r>
            <a:r>
              <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Thay</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đổi</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to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lớn</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về</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cơ</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cấu</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cư</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dân</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lao</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động</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trong</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nông</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nghiệp</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công</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nghiệp</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dịch</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vụ</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Mang</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lại</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những</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hậu</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quả</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tiêu</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cực</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chủ</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yếu</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do con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người</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tạo</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ra</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chế</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tạo</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các</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loại</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vũ</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khí</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hủy</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diệt</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ô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nhiễm</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môi</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trường</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tai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nạn</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lao</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động</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và</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giao</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thông</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các</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loại</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dịch</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bện</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mới</a:t>
            </a: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 y="1600200"/>
            <a:ext cx="9009380" cy="5515610"/>
          </a:xfrm>
        </p:spPr>
        <p:txBody>
          <a:bodyPr/>
          <a:lstStyle/>
          <a:p>
            <a:r>
              <a:rPr lang="en-US"/>
              <a:t>Toàn cầu hóa: là quá trình tăng lên mạnh mẽ những mối quan hệ, những ảnh hưởng tác động lẫn nhau của tất cả các khu vực, các quốc gia, các dân tộc trên thế giới.</a:t>
            </a:r>
          </a:p>
          <a:p>
            <a:r>
              <a:rPr lang="en-US"/>
              <a:t>Biểu hiện: </a:t>
            </a:r>
          </a:p>
          <a:p>
            <a:pPr marL="0" indent="0">
              <a:buNone/>
            </a:pPr>
            <a:r>
              <a:rPr lang="en-US"/>
              <a:t>+ Sự phát triển nhanh chóng của quan hệ thương mại ốc tế.</a:t>
            </a:r>
          </a:p>
          <a:p>
            <a:pPr marL="0" indent="0">
              <a:buNone/>
            </a:pPr>
            <a:r>
              <a:rPr lang="en-US"/>
              <a:t>+ Sự phát triển và tác động to lớn của các công ty xuyên quốc gia.</a:t>
            </a:r>
          </a:p>
          <a:p>
            <a:pPr marL="0" indent="0">
              <a:buNone/>
            </a:pPr>
            <a:r>
              <a:rPr lang="en-US"/>
              <a:t>+ Sự xac nhập và hợp nhất các công ty thành tập đoàn lớn (Quỹ quốc tế- IMF, Ngân hàng thế giới- WB, Tổ chức thương mại thế giới- WTO, Liên minh Châu Âu- EU, Hiệp hội các quốc gia Đông Nam Á- ASEAN).</a:t>
            </a:r>
          </a:p>
          <a:p>
            <a:pPr marL="0" indent="0">
              <a:buNone/>
            </a:pPr>
            <a:endParaRPr lang="en-US"/>
          </a:p>
        </p:txBody>
      </p:sp>
      <p:sp>
        <p:nvSpPr>
          <p:cNvPr id="3" name="Title 2"/>
          <p:cNvSpPr>
            <a:spLocks noGrp="1"/>
          </p:cNvSpPr>
          <p:nvPr>
            <p:ph type="title"/>
          </p:nvPr>
        </p:nvSpPr>
        <p:spPr/>
        <p:txBody>
          <a:bodyPr/>
          <a:lstStyle/>
          <a:p>
            <a:r>
              <a:rPr lang="en-US">
                <a:solidFill>
                  <a:srgbClr val="FF0000"/>
                </a:solidFill>
              </a:rPr>
              <a:t>Những nét cơ bản về xu hướng toàn cầu hóa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7" presetClass="entr" presetSubtype="4"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0" fill="hold"/>
                                        <p:tgtEl>
                                          <p:spTgt spid="2">
                                            <p:txEl>
                                              <p:pRg st="1" end="1"/>
                                            </p:txEl>
                                          </p:spTgt>
                                        </p:tgtEl>
                                        <p:attrNameLst>
                                          <p:attrName>ppt_y</p:attrName>
                                        </p:attrNameLst>
                                      </p:cBhvr>
                                      <p:tavLst>
                                        <p:tav tm="0">
                                          <p:val>
                                            <p:strVal val="1+#ppt_h/2"/>
                                          </p:val>
                                        </p:tav>
                                        <p:tav tm="100000">
                                          <p:val>
                                            <p:strVal val="#ppt_y"/>
                                          </p:val>
                                        </p:tav>
                                      </p:tavLst>
                                    </p:anim>
                                  </p:childTnLst>
                                </p:cTn>
                              </p:par>
                              <p:par>
                                <p:cTn id="18" presetID="7" presetClass="entr" presetSubtype="4"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2">
                                            <p:txEl>
                                              <p:pRg st="2" end="2"/>
                                            </p:txEl>
                                          </p:spTgt>
                                        </p:tgtEl>
                                        <p:attrNameLst>
                                          <p:attrName>ppt_y</p:attrName>
                                        </p:attrNameLst>
                                      </p:cBhvr>
                                      <p:tavLst>
                                        <p:tav tm="0">
                                          <p:val>
                                            <p:strVal val="1+#ppt_h/2"/>
                                          </p:val>
                                        </p:tav>
                                        <p:tav tm="100000">
                                          <p:val>
                                            <p:strVal val="#ppt_y"/>
                                          </p:val>
                                        </p:tav>
                                      </p:tavLst>
                                    </p:anim>
                                  </p:childTnLst>
                                </p:cTn>
                              </p:par>
                              <p:par>
                                <p:cTn id="22" presetID="7" presetClass="entr" presetSubtype="4"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2">
                                            <p:txEl>
                                              <p:pRg st="3" end="3"/>
                                            </p:txEl>
                                          </p:spTgt>
                                        </p:tgtEl>
                                        <p:attrNameLst>
                                          <p:attrName>ppt_y</p:attrName>
                                        </p:attrNameLst>
                                      </p:cBhvr>
                                      <p:tavLst>
                                        <p:tav tm="0">
                                          <p:val>
                                            <p:strVal val="1+#ppt_h/2"/>
                                          </p:val>
                                        </p:tav>
                                        <p:tav tm="100000">
                                          <p:val>
                                            <p:strVal val="#ppt_y"/>
                                          </p:val>
                                        </p:tav>
                                      </p:tavLst>
                                    </p:anim>
                                  </p:childTnLst>
                                </p:cTn>
                              </p:par>
                              <p:par>
                                <p:cTn id="26" presetID="7" presetClass="entr" presetSubtype="4"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5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9" dur="5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835" y="1524000"/>
            <a:ext cx="8990330" cy="5409565"/>
          </a:xfrm>
        </p:spPr>
        <p:txBody>
          <a:bodyPr/>
          <a:lstStyle/>
          <a:p>
            <a:pPr marL="0" indent="0">
              <a:buNone/>
            </a:pPr>
            <a:r>
              <a:rPr lang="en-US"/>
              <a:t>+ Tích cực: </a:t>
            </a:r>
          </a:p>
          <a:p>
            <a:pPr marL="0" indent="0">
              <a:buNone/>
            </a:pPr>
            <a:r>
              <a:rPr lang="en-US"/>
              <a:t>- Thúc đẩy nhanh chóng sự phát triển và xã hội hóa của lực lượng sản xuất, đưa lại sự tăng trưởng cao.</a:t>
            </a:r>
          </a:p>
          <a:p>
            <a:pPr marL="0" indent="0">
              <a:buNone/>
            </a:pPr>
            <a:r>
              <a:rPr lang="en-US"/>
              <a:t>- Góp phần chuyển biến cơ cấu kinh tế, đòi hỏi phải tiến hành cải cách sâu rộng để nâng cao tính cạnh tranh và hiệu quả của nền kinh tế.</a:t>
            </a:r>
          </a:p>
          <a:p>
            <a:pPr marL="0" indent="0">
              <a:buNone/>
            </a:pPr>
            <a:r>
              <a:rPr lang="en-US"/>
              <a:t>+ Tiêu cực:</a:t>
            </a:r>
          </a:p>
          <a:p>
            <a:pPr marL="0" indent="0">
              <a:buNone/>
            </a:pPr>
            <a:r>
              <a:rPr lang="en-US"/>
              <a:t>- Làm trầm trọng thêm sự bất công xã hội, đào sâu hố ngăn cách giàu nghèo,...</a:t>
            </a:r>
          </a:p>
          <a:p>
            <a:pPr marL="0" indent="0">
              <a:buNone/>
            </a:pPr>
            <a:r>
              <a:rPr lang="en-US"/>
              <a:t>--&gt; Toàn cầu hóa vừa là thời cơ, cơ hội lớn cho các nước phát triển mạnh, đồng thời cũng tạo ra những thách thức lớn đối với những nước đang phát triển.</a:t>
            </a:r>
          </a:p>
        </p:txBody>
      </p:sp>
      <p:sp>
        <p:nvSpPr>
          <p:cNvPr id="3" name="Title 2"/>
          <p:cNvSpPr>
            <a:spLocks noGrp="1"/>
          </p:cNvSpPr>
          <p:nvPr>
            <p:ph type="title"/>
          </p:nvPr>
        </p:nvSpPr>
        <p:spPr/>
        <p:txBody>
          <a:bodyPr/>
          <a:lstStyle/>
          <a:p>
            <a:br>
              <a:rPr lang="en-US">
                <a:sym typeface="+mn-ea"/>
              </a:rPr>
            </a:br>
            <a:r>
              <a:rPr lang="en-US">
                <a:sym typeface="+mn-ea"/>
              </a:rPr>
              <a:t> </a:t>
            </a:r>
            <a:r>
              <a:rPr lang="en-US">
                <a:solidFill>
                  <a:srgbClr val="FF0000"/>
                </a:solidFill>
                <a:sym typeface="+mn-ea"/>
              </a:rPr>
              <a:t>Tác động của toàn cầu hóa đối với Thế giới </a:t>
            </a:r>
            <a:br>
              <a:rPr lang="en-US">
                <a:solidFill>
                  <a:srgbClr val="FF0000"/>
                </a:solidFill>
              </a:rPr>
            </a:b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dissolv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dissolv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 y="1788160"/>
            <a:ext cx="9048115" cy="4898390"/>
          </a:xfrm>
        </p:spPr>
        <p:txBody>
          <a:bodyPr/>
          <a:lstStyle/>
          <a:p>
            <a:r>
              <a:rPr lang="en-US"/>
              <a:t>Toàn cầu hóa vừa là thời cơ, vừa là thách thức đối với Việt Nam:</a:t>
            </a:r>
          </a:p>
          <a:p>
            <a:pPr marL="0" indent="0">
              <a:buNone/>
            </a:pPr>
            <a:r>
              <a:rPr lang="en-US"/>
              <a:t>+ Thời cơ: Tạo điều kiện cho sự hợp tác, tham gia các liên minh kinh tế, chiếm lĩnh thị trường, tiếp thu thành tựu khoa học công nghệ tiên tiến, tận dụng nguồn vốn, học tập kinh nghiệm quản lí,...</a:t>
            </a:r>
          </a:p>
          <a:p>
            <a:pPr marL="0" indent="0">
              <a:buNone/>
            </a:pPr>
            <a:r>
              <a:rPr lang="en-US"/>
              <a:t>- Thách thức: Phải cố gắng rất lớn trong cạnh tranh kinh tế, nếu bỏ lỡ thời cơ sẽ tụt hậu rất xa, Phải giữ gìn bản sắc dân tộc và độc lập tự chủ củaquốc gia.</a:t>
            </a:r>
          </a:p>
        </p:txBody>
      </p:sp>
      <p:sp>
        <p:nvSpPr>
          <p:cNvPr id="3" name="Title 2"/>
          <p:cNvSpPr>
            <a:spLocks noGrp="1"/>
          </p:cNvSpPr>
          <p:nvPr>
            <p:ph type="title"/>
          </p:nvPr>
        </p:nvSpPr>
        <p:spPr>
          <a:xfrm>
            <a:off x="457200" y="380683"/>
            <a:ext cx="8229600" cy="1252537"/>
          </a:xfrm>
        </p:spPr>
        <p:txBody>
          <a:bodyPr/>
          <a:lstStyle/>
          <a:p>
            <a:br>
              <a:rPr lang="en-US">
                <a:solidFill>
                  <a:srgbClr val="FF0000"/>
                </a:solidFill>
                <a:sym typeface="+mn-ea"/>
              </a:rPr>
            </a:br>
            <a:r>
              <a:rPr lang="en-US">
                <a:solidFill>
                  <a:srgbClr val="FF0000"/>
                </a:solidFill>
                <a:sym typeface="+mn-ea"/>
              </a:rPr>
              <a:t>Tác động của toàn cầu hóa đối với  Việt Nam</a:t>
            </a:r>
            <a:br>
              <a:rPr lang="en-US">
                <a:solidFill>
                  <a:srgbClr val="FF0000"/>
                </a:solidFill>
                <a:sym typeface="+mn-ea"/>
              </a:rPr>
            </a:b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linds(horizontal)">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50178" name="Text Box 2"/>
          <p:cNvSpPr txBox="1"/>
          <p:nvPr/>
        </p:nvSpPr>
        <p:spPr>
          <a:xfrm>
            <a:off x="447675" y="2514600"/>
            <a:ext cx="8450263" cy="3743325"/>
          </a:xfrm>
          <a:prstGeom prst="rect">
            <a:avLst/>
          </a:prstGeom>
          <a:noFill/>
          <a:ln w="9525">
            <a:noFill/>
          </a:ln>
        </p:spPr>
        <p:txBody>
          <a:bodyPr>
            <a:spAutoFit/>
          </a:bodyPr>
          <a:lstStyle/>
          <a:p>
            <a:pPr marL="342900" indent="-342900" eaLnBrk="1" hangingPunct="1"/>
            <a:r>
              <a:rPr lang="en-US" altLang="en-US" sz="2400" b="1" dirty="0">
                <a:solidFill>
                  <a:srgbClr val="CC0000"/>
                </a:solidFill>
                <a:latin typeface="Arial" panose="020B0604020202020204" pitchFamily="34" charset="0"/>
                <a:cs typeface="Arial" panose="020B0604020202020204" pitchFamily="34" charset="0"/>
              </a:rPr>
              <a:t>Cuộc cách mạng khoa học kĩ thuật lần thứ hai bắt đầu diễn ra v</a:t>
            </a:r>
            <a:r>
              <a:rPr lang="en-US" altLang="en-US" sz="2400" b="1" dirty="0">
                <a:solidFill>
                  <a:srgbClr val="CC0000"/>
                </a:solidFill>
                <a:latin typeface="Arial" panose="020B0604020202020204" pitchFamily="34" charset="0"/>
                <a:ea typeface="Arial" panose="020B0604020202020204" pitchFamily="34" charset="0"/>
              </a:rPr>
              <a:t>à</a:t>
            </a:r>
            <a:r>
              <a:rPr lang="en-US" altLang="en-US" sz="2400" b="1" dirty="0">
                <a:solidFill>
                  <a:srgbClr val="CC0000"/>
                </a:solidFill>
                <a:latin typeface="Arial" panose="020B0604020202020204" pitchFamily="34" charset="0"/>
                <a:cs typeface="Arial" panose="020B0604020202020204" pitchFamily="34" charset="0"/>
              </a:rPr>
              <a:t>o thời gian n</a:t>
            </a:r>
            <a:r>
              <a:rPr lang="en-US" altLang="en-US" sz="2400" b="1" dirty="0">
                <a:solidFill>
                  <a:srgbClr val="CC0000"/>
                </a:solidFill>
                <a:latin typeface="Arial" panose="020B0604020202020204" pitchFamily="34" charset="0"/>
                <a:ea typeface="Arial" panose="020B0604020202020204" pitchFamily="34" charset="0"/>
              </a:rPr>
              <a:t>à</a:t>
            </a:r>
            <a:r>
              <a:rPr lang="en-US" altLang="en-US" sz="2400" b="1" dirty="0">
                <a:solidFill>
                  <a:srgbClr val="CC0000"/>
                </a:solidFill>
                <a:latin typeface="Arial" panose="020B0604020202020204" pitchFamily="34" charset="0"/>
                <a:cs typeface="Arial" panose="020B0604020202020204" pitchFamily="34" charset="0"/>
              </a:rPr>
              <a:t>o?</a:t>
            </a:r>
          </a:p>
          <a:p>
            <a:pPr marL="342900" indent="-342900" eaLnBrk="1" hangingPunct="1"/>
            <a:endParaRPr lang="en-US" altLang="en-US" sz="2400" b="1" dirty="0">
              <a:solidFill>
                <a:srgbClr val="CC0000"/>
              </a:solidFill>
              <a:latin typeface="Arial" panose="020B0604020202020204" pitchFamily="34" charset="0"/>
              <a:cs typeface="Arial" panose="020B0604020202020204" pitchFamily="34" charset="0"/>
            </a:endParaRPr>
          </a:p>
          <a:p>
            <a:pPr marL="342900" indent="-342900" eaLnBrk="1" hangingPunct="1"/>
            <a:r>
              <a:rPr lang="en-US" altLang="en-US" sz="2400" b="1" dirty="0">
                <a:solidFill>
                  <a:srgbClr val="0000FF"/>
                </a:solidFill>
                <a:latin typeface="Arial" panose="020B0604020202020204" pitchFamily="34" charset="0"/>
                <a:cs typeface="Arial" panose="020B0604020202020204" pitchFamily="34" charset="0"/>
              </a:rPr>
              <a:t>A. Sau chiến tranh thế giới thứ nhất</a:t>
            </a:r>
          </a:p>
          <a:p>
            <a:pPr marL="342900" indent="-342900" eaLnBrk="1" hangingPunct="1"/>
            <a:endParaRPr lang="en-US" altLang="en-US" sz="2400" b="1" dirty="0">
              <a:solidFill>
                <a:srgbClr val="0000FF"/>
              </a:solidFill>
              <a:latin typeface="Arial" panose="020B0604020202020204" pitchFamily="34" charset="0"/>
              <a:cs typeface="Arial" panose="020B0604020202020204" pitchFamily="34" charset="0"/>
            </a:endParaRPr>
          </a:p>
          <a:p>
            <a:pPr marL="342900" indent="-342900" eaLnBrk="1" hangingPunct="1"/>
            <a:r>
              <a:rPr lang="en-US" altLang="en-US" sz="2400" b="1" dirty="0">
                <a:solidFill>
                  <a:srgbClr val="0000FF"/>
                </a:solidFill>
                <a:latin typeface="Arial" panose="020B0604020202020204" pitchFamily="34" charset="0"/>
                <a:cs typeface="Arial" panose="020B0604020202020204" pitchFamily="34" charset="0"/>
              </a:rPr>
              <a:t>B. Trước chiến tranh thế giới thứ hai</a:t>
            </a:r>
          </a:p>
          <a:p>
            <a:pPr marL="342900" indent="-342900" eaLnBrk="1" hangingPunct="1"/>
            <a:endParaRPr lang="en-US" altLang="en-US" sz="2400" b="1" dirty="0">
              <a:solidFill>
                <a:srgbClr val="0000FF"/>
              </a:solidFill>
              <a:latin typeface="Arial" panose="020B0604020202020204" pitchFamily="34" charset="0"/>
              <a:cs typeface="Arial" panose="020B0604020202020204" pitchFamily="34" charset="0"/>
            </a:endParaRPr>
          </a:p>
          <a:p>
            <a:pPr marL="342900" indent="-342900" eaLnBrk="1" hangingPunct="1"/>
            <a:r>
              <a:rPr lang="en-US" altLang="en-US" sz="2400" b="1" dirty="0">
                <a:solidFill>
                  <a:srgbClr val="0000FF"/>
                </a:solidFill>
                <a:latin typeface="Arial" panose="020B0604020202020204" pitchFamily="34" charset="0"/>
                <a:cs typeface="Arial" panose="020B0604020202020204" pitchFamily="34" charset="0"/>
              </a:rPr>
              <a:t>C. Từ những năm 40 của thế kỉ XX</a:t>
            </a:r>
          </a:p>
          <a:p>
            <a:pPr marL="342900" indent="-342900" eaLnBrk="1" hangingPunct="1"/>
            <a:endParaRPr lang="en-US" altLang="en-US" sz="2400" b="1" dirty="0">
              <a:solidFill>
                <a:srgbClr val="0000FF"/>
              </a:solidFill>
              <a:latin typeface="Arial" panose="020B0604020202020204" pitchFamily="34" charset="0"/>
              <a:cs typeface="Arial" panose="020B0604020202020204" pitchFamily="34" charset="0"/>
            </a:endParaRPr>
          </a:p>
          <a:p>
            <a:pPr marL="342900" indent="-342900" eaLnBrk="1" hangingPunct="1"/>
            <a:r>
              <a:rPr lang="en-US" altLang="en-US" sz="2400" b="1" dirty="0">
                <a:solidFill>
                  <a:srgbClr val="0000FF"/>
                </a:solidFill>
                <a:latin typeface="Arial" panose="020B0604020202020204" pitchFamily="34" charset="0"/>
                <a:cs typeface="Arial" panose="020B0604020202020204" pitchFamily="34" charset="0"/>
              </a:rPr>
              <a:t>D. Từ những năm 20 của thế kỉ XX</a:t>
            </a:r>
            <a:endParaRPr lang="vi-VN" altLang="en-US" sz="2400" b="1" dirty="0">
              <a:solidFill>
                <a:srgbClr val="0000FF"/>
              </a:solidFill>
              <a:latin typeface="Arial" panose="020B0604020202020204" pitchFamily="34" charset="0"/>
              <a:ea typeface="Arial" panose="020B0604020202020204" pitchFamily="34" charset="0"/>
            </a:endParaRPr>
          </a:p>
        </p:txBody>
      </p:sp>
      <p:sp>
        <p:nvSpPr>
          <p:cNvPr id="82947" name="Oval 3"/>
          <p:cNvSpPr/>
          <p:nvPr/>
        </p:nvSpPr>
        <p:spPr>
          <a:xfrm>
            <a:off x="447675" y="5105400"/>
            <a:ext cx="457200" cy="457200"/>
          </a:xfrm>
          <a:prstGeom prst="ellipse">
            <a:avLst/>
          </a:prstGeom>
          <a:noFill/>
          <a:ln w="38100" cap="flat" cmpd="sng">
            <a:solidFill>
              <a:srgbClr val="CC0000"/>
            </a:solidFill>
            <a:prstDash val="solid"/>
            <a:headEnd type="none" w="med" len="med"/>
            <a:tailEnd type="none" w="med" len="med"/>
          </a:ln>
        </p:spPr>
        <p:txBody>
          <a:bodyPr wrap="none" anchor="ctr" anchorCtr="0"/>
          <a:lstStyle/>
          <a:p>
            <a:pPr eaLnBrk="1" hangingPunct="1"/>
            <a:endParaRPr lang="en-US" altLang="en-US" dirty="0">
              <a:latin typeface="Arial" panose="020B0604020202020204" pitchFamily="34" charset="0"/>
            </a:endParaRPr>
          </a:p>
        </p:txBody>
      </p:sp>
      <p:sp>
        <p:nvSpPr>
          <p:cNvPr id="50180" name="TextBox 1"/>
          <p:cNvSpPr txBox="1"/>
          <p:nvPr/>
        </p:nvSpPr>
        <p:spPr>
          <a:xfrm>
            <a:off x="2743200" y="457200"/>
            <a:ext cx="4495800" cy="923925"/>
          </a:xfrm>
          <a:prstGeom prst="rect">
            <a:avLst/>
          </a:prstGeom>
          <a:noFill/>
          <a:ln w="9525">
            <a:noFill/>
          </a:ln>
        </p:spPr>
        <p:txBody>
          <a:bodyPr>
            <a:spAutoFit/>
          </a:bodyPr>
          <a:lstStyle/>
          <a:p>
            <a:r>
              <a:rPr sz="5400" b="1" dirty="0">
                <a:solidFill>
                  <a:srgbClr val="FFFF00"/>
                </a:solidFill>
                <a:latin typeface="Arial" panose="020B0604020202020204" pitchFamily="34"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blinds(horizontal)">
                                      <p:cBhvr>
                                        <p:cTn id="7" dur="500"/>
                                        <p:tgtEl>
                                          <p:spTgt spid="82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p:nvPr/>
        </p:nvSpPr>
        <p:spPr>
          <a:xfrm>
            <a:off x="822325" y="569913"/>
            <a:ext cx="184150" cy="366712"/>
          </a:xfrm>
          <a:prstGeom prst="rect">
            <a:avLst/>
          </a:prstGeom>
          <a:noFill/>
          <a:ln w="9525">
            <a:noFill/>
          </a:ln>
        </p:spPr>
        <p:txBody>
          <a:bodyPr wrap="none">
            <a:spAutoFit/>
          </a:bodyPr>
          <a:lstStyle/>
          <a:p>
            <a:pPr eaLnBrk="1" hangingPunct="1"/>
            <a:endParaRPr lang="en-US" altLang="en-US" dirty="0">
              <a:latin typeface="Arial" panose="020B0604020202020204" pitchFamily="34" charset="0"/>
              <a:ea typeface="Arial" panose="020B0604020202020204" pitchFamily="34" charset="0"/>
            </a:endParaRPr>
          </a:p>
        </p:txBody>
      </p:sp>
      <p:pic>
        <p:nvPicPr>
          <p:cNvPr id="51203" name="Picture 3" descr="page1_thumbnail"/>
          <p:cNvPicPr>
            <a:picLocks noChangeAspect="1"/>
          </p:cNvPicPr>
          <p:nvPr/>
        </p:nvPicPr>
        <p:blipFill>
          <a:blip r:embed="rId2"/>
          <a:stretch>
            <a:fillRect/>
          </a:stretch>
        </p:blipFill>
        <p:spPr>
          <a:xfrm>
            <a:off x="3581400" y="2514600"/>
            <a:ext cx="3657600" cy="2743200"/>
          </a:xfrm>
          <a:prstGeom prst="rect">
            <a:avLst/>
          </a:prstGeom>
          <a:noFill/>
          <a:ln w="9525">
            <a:noFill/>
          </a:ln>
        </p:spPr>
      </p:pic>
      <p:sp>
        <p:nvSpPr>
          <p:cNvPr id="51204" name="Text Box 4"/>
          <p:cNvSpPr txBox="1"/>
          <p:nvPr/>
        </p:nvSpPr>
        <p:spPr>
          <a:xfrm>
            <a:off x="142875" y="1981200"/>
            <a:ext cx="9686925" cy="3786188"/>
          </a:xfrm>
          <a:prstGeom prst="rect">
            <a:avLst/>
          </a:prstGeom>
          <a:noFill/>
          <a:ln w="9525">
            <a:noFill/>
          </a:ln>
        </p:spPr>
        <p:txBody>
          <a:bodyPr>
            <a:spAutoFit/>
          </a:bodyPr>
          <a:lstStyle/>
          <a:p>
            <a:pPr marL="342900" indent="-342900" eaLnBrk="1" hangingPunct="1">
              <a:buNone/>
            </a:pPr>
            <a:r>
              <a:rPr lang="en-US" altLang="en-US" sz="2400" b="1" dirty="0">
                <a:solidFill>
                  <a:srgbClr val="CC0000"/>
                </a:solidFill>
                <a:latin typeface="Arial" panose="020B0604020202020204" pitchFamily="34" charset="0"/>
                <a:cs typeface="Arial" panose="020B0604020202020204" pitchFamily="34" charset="0"/>
              </a:rPr>
              <a:t>Cuộc cách mạng khoa học-kĩ thuật diễn ra trên mấy lĩnh vực?</a:t>
            </a:r>
          </a:p>
          <a:p>
            <a:pPr marL="342900" indent="-342900" eaLnBrk="1" hangingPunct="1">
              <a:buNone/>
            </a:pPr>
            <a:endParaRPr lang="en-US" altLang="en-US" sz="2400" b="1" dirty="0">
              <a:solidFill>
                <a:srgbClr val="CC0000"/>
              </a:solidFill>
              <a:latin typeface="Arial" panose="020B0604020202020204" pitchFamily="34" charset="0"/>
              <a:cs typeface="Arial" panose="020B0604020202020204" pitchFamily="34" charset="0"/>
            </a:endParaRPr>
          </a:p>
          <a:p>
            <a:pPr marL="342900" indent="-342900" eaLnBrk="1" hangingPunct="1">
              <a:buAutoNum type="alphaUcPeriod"/>
            </a:pPr>
            <a:r>
              <a:rPr lang="en-US" altLang="en-US" sz="2400" b="1" dirty="0">
                <a:solidFill>
                  <a:srgbClr val="0000FF"/>
                </a:solidFill>
                <a:latin typeface="Arial" panose="020B0604020202020204" pitchFamily="34" charset="0"/>
                <a:cs typeface="Arial" panose="020B0604020202020204" pitchFamily="34" charset="0"/>
              </a:rPr>
              <a:t>5 lĩnh vực</a:t>
            </a:r>
          </a:p>
          <a:p>
            <a:pPr marL="342900" indent="-342900" eaLnBrk="1" hangingPunct="1">
              <a:buNone/>
            </a:pPr>
            <a:endParaRPr lang="en-US" altLang="en-US" sz="2400" b="1" dirty="0">
              <a:solidFill>
                <a:srgbClr val="0000FF"/>
              </a:solidFill>
              <a:latin typeface="Arial" panose="020B0604020202020204" pitchFamily="34" charset="0"/>
              <a:cs typeface="Arial" panose="020B0604020202020204" pitchFamily="34" charset="0"/>
            </a:endParaRPr>
          </a:p>
          <a:p>
            <a:pPr marL="342900" indent="-342900" eaLnBrk="1" hangingPunct="1">
              <a:buNone/>
            </a:pPr>
            <a:r>
              <a:rPr lang="en-US" altLang="en-US" sz="2400" b="1" dirty="0">
                <a:solidFill>
                  <a:srgbClr val="0000FF"/>
                </a:solidFill>
                <a:latin typeface="Arial" panose="020B0604020202020204" pitchFamily="34" charset="0"/>
                <a:cs typeface="Arial" panose="020B0604020202020204" pitchFamily="34" charset="0"/>
              </a:rPr>
              <a:t>B. 6 lĩnh vực</a:t>
            </a:r>
          </a:p>
          <a:p>
            <a:pPr marL="342900" indent="-342900" eaLnBrk="1" hangingPunct="1">
              <a:buAutoNum type="alphaUcPeriod"/>
            </a:pPr>
            <a:endParaRPr lang="en-US" altLang="en-US" sz="2400" b="1" dirty="0">
              <a:solidFill>
                <a:srgbClr val="0000FF"/>
              </a:solidFill>
              <a:latin typeface="Arial" panose="020B0604020202020204" pitchFamily="34" charset="0"/>
              <a:cs typeface="Arial" panose="020B0604020202020204" pitchFamily="34" charset="0"/>
            </a:endParaRPr>
          </a:p>
          <a:p>
            <a:pPr marL="342900" indent="-342900" eaLnBrk="1" hangingPunct="1">
              <a:buNone/>
            </a:pPr>
            <a:r>
              <a:rPr lang="en-US" altLang="en-US" sz="2400" b="1" dirty="0">
                <a:solidFill>
                  <a:srgbClr val="0000FF"/>
                </a:solidFill>
                <a:latin typeface="Arial" panose="020B0604020202020204" pitchFamily="34" charset="0"/>
                <a:cs typeface="Arial" panose="020B0604020202020204" pitchFamily="34" charset="0"/>
              </a:rPr>
              <a:t>C. 7 lĩnh vực</a:t>
            </a:r>
          </a:p>
          <a:p>
            <a:pPr marL="342900" indent="-342900" eaLnBrk="1" hangingPunct="1">
              <a:buAutoNum type="alphaUcPeriod"/>
            </a:pPr>
            <a:endParaRPr lang="en-US" altLang="en-US" sz="2400" b="1" dirty="0">
              <a:solidFill>
                <a:srgbClr val="0000FF"/>
              </a:solidFill>
              <a:latin typeface="Arial" panose="020B0604020202020204" pitchFamily="34" charset="0"/>
              <a:cs typeface="Arial" panose="020B0604020202020204" pitchFamily="34" charset="0"/>
            </a:endParaRPr>
          </a:p>
          <a:p>
            <a:pPr marL="342900" indent="-342900" eaLnBrk="1" hangingPunct="1">
              <a:buNone/>
            </a:pPr>
            <a:r>
              <a:rPr lang="en-US" altLang="en-US" sz="2400" b="1" dirty="0">
                <a:solidFill>
                  <a:srgbClr val="0000FF"/>
                </a:solidFill>
                <a:latin typeface="Arial" panose="020B0604020202020204" pitchFamily="34" charset="0"/>
                <a:cs typeface="Arial" panose="020B0604020202020204" pitchFamily="34" charset="0"/>
              </a:rPr>
              <a:t>D. 8 lĩnh vực</a:t>
            </a:r>
          </a:p>
          <a:p>
            <a:pPr marL="342900" indent="-342900" eaLnBrk="1" hangingPunct="1">
              <a:buChar char="•"/>
            </a:pPr>
            <a:endParaRPr lang="vi-VN" altLang="en-US" sz="2400" b="1" dirty="0">
              <a:solidFill>
                <a:srgbClr val="0000FF"/>
              </a:solidFill>
              <a:latin typeface="Arial" panose="020B0604020202020204" pitchFamily="34" charset="0"/>
              <a:ea typeface="Arial" panose="020B0604020202020204" pitchFamily="34" charset="0"/>
            </a:endParaRPr>
          </a:p>
        </p:txBody>
      </p:sp>
      <p:sp>
        <p:nvSpPr>
          <p:cNvPr id="83973" name="Oval 5"/>
          <p:cNvSpPr/>
          <p:nvPr/>
        </p:nvSpPr>
        <p:spPr>
          <a:xfrm>
            <a:off x="77788" y="4191000"/>
            <a:ext cx="457200" cy="457200"/>
          </a:xfrm>
          <a:prstGeom prst="ellipse">
            <a:avLst/>
          </a:prstGeom>
          <a:noFill/>
          <a:ln w="38100" cap="flat" cmpd="sng">
            <a:solidFill>
              <a:srgbClr val="CC0000"/>
            </a:solidFill>
            <a:prstDash val="solid"/>
            <a:headEnd type="none" w="med" len="med"/>
            <a:tailEnd type="none" w="med" len="med"/>
          </a:ln>
        </p:spPr>
        <p:txBody>
          <a:bodyPr wrap="none" anchor="ctr" anchorCtr="0"/>
          <a:lstStyle/>
          <a:p>
            <a:pPr eaLnBrk="1" hangingPunct="1"/>
            <a:endParaRPr lang="en-US" altLang="en-US" dirty="0">
              <a:latin typeface="Arial" panose="020B0604020202020204" pitchFamily="34" charset="0"/>
            </a:endParaRPr>
          </a:p>
        </p:txBody>
      </p:sp>
      <p:sp>
        <p:nvSpPr>
          <p:cNvPr id="51206" name="TextBox 6"/>
          <p:cNvSpPr txBox="1"/>
          <p:nvPr/>
        </p:nvSpPr>
        <p:spPr>
          <a:xfrm>
            <a:off x="2743200" y="457200"/>
            <a:ext cx="4495800" cy="923925"/>
          </a:xfrm>
          <a:prstGeom prst="rect">
            <a:avLst/>
          </a:prstGeom>
          <a:noFill/>
          <a:ln w="9525">
            <a:noFill/>
          </a:ln>
        </p:spPr>
        <p:txBody>
          <a:bodyPr>
            <a:spAutoFit/>
          </a:bodyPr>
          <a:lstStyle/>
          <a:p>
            <a:r>
              <a:rPr sz="5400" b="1" dirty="0">
                <a:solidFill>
                  <a:srgbClr val="FFFF00"/>
                </a:solidFill>
                <a:latin typeface="Arial" panose="020B0604020202020204" pitchFamily="34"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973"/>
                                        </p:tgtEl>
                                        <p:attrNameLst>
                                          <p:attrName>style.visibility</p:attrName>
                                        </p:attrNameLst>
                                      </p:cBhvr>
                                      <p:to>
                                        <p:strVal val="visible"/>
                                      </p:to>
                                    </p:set>
                                    <p:animEffect transition="in" filter="blinds(horizontal)">
                                      <p:cBhvr>
                                        <p:cTn id="7" dur="5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_56558798_56558797"/>
          <p:cNvPicPr>
            <a:picLocks noChangeAspect="1"/>
          </p:cNvPicPr>
          <p:nvPr/>
        </p:nvPicPr>
        <p:blipFill>
          <a:blip r:embed="rId2"/>
          <a:stretch>
            <a:fillRect/>
          </a:stretch>
        </p:blipFill>
        <p:spPr>
          <a:xfrm>
            <a:off x="228600" y="1524000"/>
            <a:ext cx="2590800" cy="2971800"/>
          </a:xfrm>
          <a:prstGeom prst="rect">
            <a:avLst/>
          </a:prstGeom>
          <a:noFill/>
          <a:ln w="9525" cap="flat" cmpd="sng">
            <a:solidFill>
              <a:srgbClr val="CC0000"/>
            </a:solidFill>
            <a:prstDash val="solid"/>
            <a:miter/>
            <a:headEnd type="none" w="med" len="med"/>
            <a:tailEnd type="none" w="med" len="med"/>
          </a:ln>
        </p:spPr>
      </p:pic>
      <p:pic>
        <p:nvPicPr>
          <p:cNvPr id="52227" name="Picture 3" descr="VPC-EH35FM-B_4972_5522"/>
          <p:cNvPicPr>
            <a:picLocks noChangeAspect="1"/>
          </p:cNvPicPr>
          <p:nvPr/>
        </p:nvPicPr>
        <p:blipFill>
          <a:blip r:embed="rId3"/>
          <a:stretch>
            <a:fillRect/>
          </a:stretch>
        </p:blipFill>
        <p:spPr>
          <a:xfrm>
            <a:off x="3200400" y="1524000"/>
            <a:ext cx="2819400" cy="2971800"/>
          </a:xfrm>
          <a:prstGeom prst="rect">
            <a:avLst/>
          </a:prstGeom>
          <a:noFill/>
          <a:ln w="9525" cap="flat" cmpd="sng">
            <a:solidFill>
              <a:srgbClr val="CC0000"/>
            </a:solidFill>
            <a:prstDash val="solid"/>
            <a:miter/>
            <a:headEnd type="none" w="med" len="med"/>
            <a:tailEnd type="none" w="med" len="med"/>
          </a:ln>
        </p:spPr>
      </p:pic>
      <p:pic>
        <p:nvPicPr>
          <p:cNvPr id="52228" name="Picture 4" descr="cap-nhat-phi-dich-vu-ATM-BIDV-nam-2014"/>
          <p:cNvPicPr>
            <a:picLocks noChangeAspect="1"/>
          </p:cNvPicPr>
          <p:nvPr/>
        </p:nvPicPr>
        <p:blipFill>
          <a:blip r:embed="rId4"/>
          <a:stretch>
            <a:fillRect/>
          </a:stretch>
        </p:blipFill>
        <p:spPr>
          <a:xfrm>
            <a:off x="6343650" y="1524000"/>
            <a:ext cx="2571750" cy="2971800"/>
          </a:xfrm>
          <a:prstGeom prst="rect">
            <a:avLst/>
          </a:prstGeom>
          <a:noFill/>
          <a:ln w="9525" cap="flat" cmpd="sng">
            <a:solidFill>
              <a:srgbClr val="CC0000"/>
            </a:solidFill>
            <a:prstDash val="solid"/>
            <a:miter/>
            <a:headEnd type="none" w="med" len="med"/>
            <a:tailEnd type="none" w="med" len="med"/>
          </a:ln>
        </p:spPr>
      </p:pic>
      <p:sp>
        <p:nvSpPr>
          <p:cNvPr id="52229" name="Text Box 5"/>
          <p:cNvSpPr txBox="1"/>
          <p:nvPr/>
        </p:nvSpPr>
        <p:spPr>
          <a:xfrm>
            <a:off x="228600" y="381000"/>
            <a:ext cx="8686800" cy="830263"/>
          </a:xfrm>
          <a:prstGeom prst="rect">
            <a:avLst/>
          </a:prstGeom>
          <a:solidFill>
            <a:schemeClr val="accent1"/>
          </a:solidFill>
          <a:ln w="9525">
            <a:noFill/>
          </a:ln>
        </p:spPr>
        <p:txBody>
          <a:bodyPr>
            <a:spAutoFit/>
          </a:bodyPr>
          <a:lstStyle/>
          <a:p>
            <a:pPr eaLnBrk="1" hangingPunct="1"/>
            <a:r>
              <a:rPr lang="en-US" altLang="en-US" sz="2400" b="1" dirty="0">
                <a:solidFill>
                  <a:srgbClr val="CC0000"/>
                </a:solidFill>
                <a:latin typeface="Arial" panose="020B0604020202020204" pitchFamily="34" charset="0"/>
                <a:cs typeface="Arial" panose="020B0604020202020204" pitchFamily="34" charset="0"/>
              </a:rPr>
              <a:t>Những hình ảnh dưới đây nói đến th</a:t>
            </a:r>
            <a:r>
              <a:rPr lang="en-US" altLang="en-US" sz="2400" b="1" dirty="0">
                <a:solidFill>
                  <a:srgbClr val="CC0000"/>
                </a:solidFill>
                <a:latin typeface="Arial" panose="020B0604020202020204" pitchFamily="34" charset="0"/>
                <a:ea typeface="Arial" panose="020B0604020202020204" pitchFamily="34" charset="0"/>
              </a:rPr>
              <a:t>à</a:t>
            </a:r>
            <a:r>
              <a:rPr lang="en-US" altLang="en-US" sz="2400" b="1" dirty="0">
                <a:solidFill>
                  <a:srgbClr val="CC0000"/>
                </a:solidFill>
                <a:latin typeface="Arial" panose="020B0604020202020204" pitchFamily="34" charset="0"/>
                <a:cs typeface="Arial" panose="020B0604020202020204" pitchFamily="34" charset="0"/>
              </a:rPr>
              <a:t>nh tựu n</a:t>
            </a:r>
            <a:r>
              <a:rPr lang="en-US" altLang="en-US" sz="2400" b="1" dirty="0">
                <a:solidFill>
                  <a:srgbClr val="CC0000"/>
                </a:solidFill>
                <a:latin typeface="Arial" panose="020B0604020202020204" pitchFamily="34" charset="0"/>
                <a:ea typeface="Arial" panose="020B0604020202020204" pitchFamily="34" charset="0"/>
              </a:rPr>
              <a:t>à</a:t>
            </a:r>
            <a:r>
              <a:rPr lang="en-US" altLang="en-US" sz="2400" b="1" dirty="0">
                <a:solidFill>
                  <a:srgbClr val="CC0000"/>
                </a:solidFill>
                <a:latin typeface="Arial" panose="020B0604020202020204" pitchFamily="34" charset="0"/>
                <a:cs typeface="Arial" panose="020B0604020202020204" pitchFamily="34" charset="0"/>
              </a:rPr>
              <a:t>o của cuộc cách mạng khoa học kĩ thuật?</a:t>
            </a:r>
            <a:endParaRPr lang="en-US" altLang="en-US" sz="2400" b="1" dirty="0">
              <a:solidFill>
                <a:srgbClr val="CC0000"/>
              </a:solidFill>
              <a:latin typeface="Arial" panose="020B0604020202020204" pitchFamily="34" charset="0"/>
              <a:ea typeface="Arial" panose="020B0604020202020204" pitchFamily="34" charset="0"/>
            </a:endParaRPr>
          </a:p>
        </p:txBody>
      </p:sp>
      <p:sp>
        <p:nvSpPr>
          <p:cNvPr id="84998" name="Text Box 6"/>
          <p:cNvSpPr txBox="1"/>
          <p:nvPr/>
        </p:nvSpPr>
        <p:spPr>
          <a:xfrm>
            <a:off x="1905000" y="5040313"/>
            <a:ext cx="4597400" cy="457200"/>
          </a:xfrm>
          <a:prstGeom prst="rect">
            <a:avLst/>
          </a:prstGeom>
          <a:solidFill>
            <a:schemeClr val="folHlink"/>
          </a:solidFill>
          <a:ln w="9525">
            <a:noFill/>
          </a:ln>
        </p:spPr>
        <p:txBody>
          <a:bodyPr wrap="none">
            <a:spAutoFit/>
          </a:bodyPr>
          <a:lstStyle/>
          <a:p>
            <a:pPr eaLnBrk="1" hangingPunct="1"/>
            <a:r>
              <a:rPr lang="en-US" altLang="en-US" sz="2400" b="1" dirty="0">
                <a:solidFill>
                  <a:srgbClr val="CC0000"/>
                </a:solidFill>
                <a:latin typeface="Arial" panose="020B0604020202020204" pitchFamily="34" charset="0"/>
                <a:cs typeface="Arial" panose="020B0604020202020204" pitchFamily="34" charset="0"/>
              </a:rPr>
              <a:t>- Những công cụ sản xuất mới</a:t>
            </a:r>
            <a:endParaRPr lang="en-US" altLang="en-US" sz="2400" b="1" dirty="0">
              <a:solidFill>
                <a:srgbClr val="CC0000"/>
              </a:solidFill>
              <a:latin typeface="Arial" panose="020B0604020202020204" pitchFamily="34" charset="0"/>
              <a:ea typeface="Arial" panose="020B0604020202020204" pitchFamily="34" charset="0"/>
            </a:endParaRPr>
          </a:p>
        </p:txBody>
      </p:sp>
      <p:sp>
        <p:nvSpPr>
          <p:cNvPr id="52231" name="TextBox 7"/>
          <p:cNvSpPr txBox="1"/>
          <p:nvPr/>
        </p:nvSpPr>
        <p:spPr>
          <a:xfrm>
            <a:off x="5562600" y="5934075"/>
            <a:ext cx="3436938" cy="923925"/>
          </a:xfrm>
          <a:prstGeom prst="rect">
            <a:avLst/>
          </a:prstGeom>
          <a:noFill/>
          <a:ln w="9525">
            <a:noFill/>
          </a:ln>
        </p:spPr>
        <p:txBody>
          <a:bodyPr>
            <a:spAutoFit/>
          </a:bodyPr>
          <a:lstStyle/>
          <a:p>
            <a:r>
              <a:rPr sz="5400" b="1" dirty="0">
                <a:solidFill>
                  <a:srgbClr val="FFFF00"/>
                </a:solidFill>
                <a:latin typeface="Arial" panose="020B0604020202020204" pitchFamily="34"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4998"/>
                                        </p:tgtEl>
                                        <p:attrNameLst>
                                          <p:attrName>style.visibility</p:attrName>
                                        </p:attrNameLst>
                                      </p:cBhvr>
                                      <p:to>
                                        <p:strVal val="visible"/>
                                      </p:to>
                                    </p:set>
                                    <p:anim calcmode="discrete" valueType="clr">
                                      <p:cBhvr override="childStyle">
                                        <p:cTn id="7" dur="80"/>
                                        <p:tgtEl>
                                          <p:spTgt spid="849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4998"/>
                                        </p:tgtEl>
                                        <p:attrNameLst>
                                          <p:attrName>fillcolor</p:attrName>
                                        </p:attrNameLst>
                                      </p:cBhvr>
                                      <p:tavLst>
                                        <p:tav tm="0">
                                          <p:val>
                                            <p:clrVal>
                                              <a:schemeClr val="accent2"/>
                                            </p:clrVal>
                                          </p:val>
                                        </p:tav>
                                        <p:tav tm="50000">
                                          <p:val>
                                            <p:clrVal>
                                              <a:schemeClr val="hlink"/>
                                            </p:clrVal>
                                          </p:val>
                                        </p:tav>
                                      </p:tavLst>
                                    </p:anim>
                                    <p:set>
                                      <p:cBhvr>
                                        <p:cTn id="9" dur="80"/>
                                        <p:tgtEl>
                                          <p:spTgt spid="8499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p:nvPr/>
        </p:nvSpPr>
        <p:spPr>
          <a:xfrm>
            <a:off x="1924050" y="228600"/>
            <a:ext cx="5391150" cy="457200"/>
          </a:xfrm>
          <a:prstGeom prst="rect">
            <a:avLst/>
          </a:prstGeom>
          <a:solidFill>
            <a:schemeClr val="folHlink"/>
          </a:solidFill>
          <a:ln w="9525">
            <a:noFill/>
          </a:ln>
        </p:spPr>
        <p:txBody>
          <a:bodyPr wrap="none">
            <a:spAutoFit/>
          </a:bodyPr>
          <a:lstStyle/>
          <a:p>
            <a:pPr eaLnBrk="1" hangingPunct="1"/>
            <a:r>
              <a:rPr lang="en-US" altLang="en-US" sz="2400" b="1" dirty="0">
                <a:solidFill>
                  <a:srgbClr val="CC0000"/>
                </a:solidFill>
                <a:latin typeface="Arial" panose="020B0604020202020204" pitchFamily="34" charset="0"/>
                <a:cs typeface="Arial" panose="020B0604020202020204" pitchFamily="34" charset="0"/>
              </a:rPr>
              <a:t>Ai l</a:t>
            </a:r>
            <a:r>
              <a:rPr lang="en-US" altLang="en-US" sz="2400" b="1" dirty="0">
                <a:solidFill>
                  <a:srgbClr val="CC0000"/>
                </a:solidFill>
                <a:latin typeface="Arial" panose="020B0604020202020204" pitchFamily="34" charset="0"/>
                <a:ea typeface="Arial" panose="020B0604020202020204" pitchFamily="34" charset="0"/>
              </a:rPr>
              <a:t>à</a:t>
            </a:r>
            <a:r>
              <a:rPr lang="en-US" altLang="en-US" sz="2400" b="1" dirty="0">
                <a:solidFill>
                  <a:srgbClr val="CC0000"/>
                </a:solidFill>
                <a:latin typeface="Arial" panose="020B0604020202020204" pitchFamily="34" charset="0"/>
                <a:cs typeface="Arial" panose="020B0604020202020204" pitchFamily="34" charset="0"/>
              </a:rPr>
              <a:t> người đầu tiên bay v</a:t>
            </a:r>
            <a:r>
              <a:rPr lang="en-US" altLang="en-US" sz="2400" b="1" dirty="0">
                <a:solidFill>
                  <a:srgbClr val="CC0000"/>
                </a:solidFill>
                <a:latin typeface="Arial" panose="020B0604020202020204" pitchFamily="34" charset="0"/>
                <a:ea typeface="Arial" panose="020B0604020202020204" pitchFamily="34" charset="0"/>
              </a:rPr>
              <a:t>à</a:t>
            </a:r>
            <a:r>
              <a:rPr lang="en-US" altLang="en-US" sz="2400" b="1" dirty="0">
                <a:solidFill>
                  <a:srgbClr val="CC0000"/>
                </a:solidFill>
                <a:latin typeface="Arial" panose="020B0604020202020204" pitchFamily="34" charset="0"/>
                <a:cs typeface="Arial" panose="020B0604020202020204" pitchFamily="34" charset="0"/>
              </a:rPr>
              <a:t>o vũ trụ?</a:t>
            </a:r>
            <a:endParaRPr lang="en-US" altLang="en-US" sz="2400" b="1" dirty="0">
              <a:solidFill>
                <a:srgbClr val="CC0000"/>
              </a:solidFill>
              <a:latin typeface="Arial" panose="020B0604020202020204" pitchFamily="34" charset="0"/>
              <a:ea typeface="Arial" panose="020B0604020202020204" pitchFamily="34" charset="0"/>
            </a:endParaRPr>
          </a:p>
        </p:txBody>
      </p:sp>
      <p:pic>
        <p:nvPicPr>
          <p:cNvPr id="86019" name="Picture 3" descr="Gagarin2"/>
          <p:cNvPicPr>
            <a:picLocks noChangeAspect="1"/>
          </p:cNvPicPr>
          <p:nvPr/>
        </p:nvPicPr>
        <p:blipFill>
          <a:blip r:embed="rId2"/>
          <a:stretch>
            <a:fillRect/>
          </a:stretch>
        </p:blipFill>
        <p:spPr>
          <a:xfrm>
            <a:off x="1295400" y="838200"/>
            <a:ext cx="6553200" cy="4305300"/>
          </a:xfrm>
          <a:prstGeom prst="rect">
            <a:avLst/>
          </a:prstGeom>
          <a:noFill/>
          <a:ln w="9525" cap="flat" cmpd="sng">
            <a:solidFill>
              <a:srgbClr val="CC0000"/>
            </a:solidFill>
            <a:prstDash val="solid"/>
            <a:miter/>
            <a:headEnd type="none" w="med" len="med"/>
            <a:tailEnd type="none" w="med" len="med"/>
          </a:ln>
        </p:spPr>
      </p:pic>
      <p:sp>
        <p:nvSpPr>
          <p:cNvPr id="86020" name="Text Box 4"/>
          <p:cNvSpPr txBox="1"/>
          <p:nvPr/>
        </p:nvSpPr>
        <p:spPr>
          <a:xfrm>
            <a:off x="2273300" y="5449888"/>
            <a:ext cx="3213100" cy="457200"/>
          </a:xfrm>
          <a:prstGeom prst="rect">
            <a:avLst/>
          </a:prstGeom>
          <a:solidFill>
            <a:schemeClr val="folHlink"/>
          </a:solidFill>
          <a:ln w="9525">
            <a:noFill/>
          </a:ln>
        </p:spPr>
        <p:txBody>
          <a:bodyPr wrap="none">
            <a:spAutoFit/>
          </a:bodyPr>
          <a:lstStyle/>
          <a:p>
            <a:pPr eaLnBrk="1" hangingPunct="1"/>
            <a:r>
              <a:rPr lang="en-US" altLang="en-US" sz="2400" b="1" dirty="0">
                <a:solidFill>
                  <a:srgbClr val="CC0000"/>
                </a:solidFill>
                <a:latin typeface="Arial" panose="020B0604020202020204" pitchFamily="34" charset="0"/>
                <a:cs typeface="Arial" panose="020B0604020202020204" pitchFamily="34" charset="0"/>
              </a:rPr>
              <a:t>Đáp án: Yuri Gagarin</a:t>
            </a:r>
            <a:endParaRPr lang="en-US" altLang="en-US" sz="2400" b="1" dirty="0">
              <a:solidFill>
                <a:srgbClr val="CC0000"/>
              </a:solidFill>
              <a:latin typeface="Arial" panose="020B0604020202020204" pitchFamily="34" charset="0"/>
              <a:ea typeface="Arial" panose="020B0604020202020204" pitchFamily="34" charset="0"/>
            </a:endParaRPr>
          </a:p>
        </p:txBody>
      </p:sp>
      <p:sp>
        <p:nvSpPr>
          <p:cNvPr id="53253" name="TextBox 5"/>
          <p:cNvSpPr txBox="1"/>
          <p:nvPr/>
        </p:nvSpPr>
        <p:spPr>
          <a:xfrm>
            <a:off x="5791200" y="5891213"/>
            <a:ext cx="3581400" cy="923925"/>
          </a:xfrm>
          <a:prstGeom prst="rect">
            <a:avLst/>
          </a:prstGeom>
          <a:noFill/>
          <a:ln w="9525">
            <a:noFill/>
          </a:ln>
        </p:spPr>
        <p:txBody>
          <a:bodyPr>
            <a:spAutoFit/>
          </a:bodyPr>
          <a:lstStyle/>
          <a:p>
            <a:r>
              <a:rPr sz="5400" b="1" dirty="0">
                <a:solidFill>
                  <a:srgbClr val="FFFF00"/>
                </a:solidFill>
                <a:latin typeface="Arial" panose="020B0604020202020204" pitchFamily="34"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blinds(horizontal)">
                                      <p:cBhvr>
                                        <p:cTn id="7" dur="500"/>
                                        <p:tgtEl>
                                          <p:spTgt spid="860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20"/>
                                        </p:tgtEl>
                                        <p:attrNameLst>
                                          <p:attrName>style.visibility</p:attrName>
                                        </p:attrNameLst>
                                      </p:cBhvr>
                                      <p:to>
                                        <p:strVal val="visible"/>
                                      </p:to>
                                    </p:set>
                                    <p:animEffect transition="in" filter="blinds(horizontal)">
                                      <p:cBhvr>
                                        <p:cTn id="12"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p:nvPr/>
        </p:nvSpPr>
        <p:spPr>
          <a:xfrm>
            <a:off x="228600" y="168275"/>
            <a:ext cx="8763000" cy="1077913"/>
          </a:xfrm>
          <a:prstGeom prst="rect">
            <a:avLst/>
          </a:prstGeom>
          <a:solidFill>
            <a:schemeClr val="accent1"/>
          </a:solidFill>
          <a:ln w="9525">
            <a:noFill/>
          </a:ln>
        </p:spPr>
        <p:txBody>
          <a:bodyPr>
            <a:spAutoFit/>
          </a:bodyPr>
          <a:lstStyle/>
          <a:p>
            <a:pPr algn="ctr" eaLnBrk="1" hangingPunct="1"/>
            <a:r>
              <a:rPr lang="en-US" altLang="en-US" sz="3200" b="1" dirty="0">
                <a:solidFill>
                  <a:srgbClr val="CC0000"/>
                </a:solidFill>
                <a:latin typeface="Times New Roman" panose="02020603050405020304" pitchFamily="18" charset="0"/>
                <a:cs typeface="Times New Roman" panose="02020603050405020304" pitchFamily="18" charset="0"/>
              </a:rPr>
              <a:t>Những hình ảnh dưới đây nói đến th</a:t>
            </a:r>
            <a:r>
              <a:rPr lang="en-US" altLang="en-US" sz="3200" b="1" dirty="0">
                <a:solidFill>
                  <a:srgbClr val="CC0000"/>
                </a:solidFill>
                <a:latin typeface="Times New Roman" panose="02020603050405020304" pitchFamily="18" charset="0"/>
                <a:ea typeface="Times New Roman" panose="02020603050405020304" pitchFamily="18" charset="0"/>
              </a:rPr>
              <a:t>à</a:t>
            </a:r>
            <a:r>
              <a:rPr lang="en-US" altLang="en-US" sz="3200" b="1" dirty="0">
                <a:solidFill>
                  <a:srgbClr val="CC0000"/>
                </a:solidFill>
                <a:latin typeface="Times New Roman" panose="02020603050405020304" pitchFamily="18" charset="0"/>
                <a:cs typeface="Times New Roman" panose="02020603050405020304" pitchFamily="18" charset="0"/>
              </a:rPr>
              <a:t>nh tựu n</a:t>
            </a:r>
            <a:r>
              <a:rPr lang="en-US" altLang="en-US" sz="3200" b="1" dirty="0">
                <a:solidFill>
                  <a:srgbClr val="CC0000"/>
                </a:solidFill>
                <a:latin typeface="Times New Roman" panose="02020603050405020304" pitchFamily="18" charset="0"/>
                <a:ea typeface="Times New Roman" panose="02020603050405020304" pitchFamily="18" charset="0"/>
              </a:rPr>
              <a:t>à</a:t>
            </a:r>
            <a:r>
              <a:rPr lang="en-US" altLang="en-US" sz="3200" b="1" dirty="0">
                <a:solidFill>
                  <a:srgbClr val="CC0000"/>
                </a:solidFill>
                <a:latin typeface="Times New Roman" panose="02020603050405020304" pitchFamily="18" charset="0"/>
                <a:cs typeface="Times New Roman" panose="02020603050405020304" pitchFamily="18" charset="0"/>
              </a:rPr>
              <a:t>o?</a:t>
            </a:r>
            <a:endParaRPr lang="en-US" altLang="en-US" sz="3200" b="1" dirty="0">
              <a:solidFill>
                <a:srgbClr val="CC0000"/>
              </a:solidFill>
              <a:latin typeface="Times New Roman" panose="02020603050405020304" pitchFamily="18" charset="0"/>
              <a:ea typeface="Times New Roman" panose="02020603050405020304" pitchFamily="18" charset="0"/>
            </a:endParaRPr>
          </a:p>
        </p:txBody>
      </p:sp>
      <p:pic>
        <p:nvPicPr>
          <p:cNvPr id="54275" name="Picture 4" descr="634647690032090245"/>
          <p:cNvPicPr>
            <a:picLocks noChangeAspect="1"/>
          </p:cNvPicPr>
          <p:nvPr/>
        </p:nvPicPr>
        <p:blipFill>
          <a:blip r:embed="rId2"/>
          <a:stretch>
            <a:fillRect/>
          </a:stretch>
        </p:blipFill>
        <p:spPr>
          <a:xfrm>
            <a:off x="533400" y="1295400"/>
            <a:ext cx="3962400" cy="3810000"/>
          </a:xfrm>
          <a:prstGeom prst="rect">
            <a:avLst/>
          </a:prstGeom>
          <a:noFill/>
          <a:ln w="9525" cap="flat" cmpd="sng">
            <a:solidFill>
              <a:srgbClr val="CC0000"/>
            </a:solidFill>
            <a:prstDash val="solid"/>
            <a:miter/>
            <a:headEnd type="none" w="med" len="med"/>
            <a:tailEnd type="none" w="med" len="med"/>
          </a:ln>
        </p:spPr>
      </p:pic>
      <p:pic>
        <p:nvPicPr>
          <p:cNvPr id="54276" name="Picture 5" descr="thi%20may%20cay"/>
          <p:cNvPicPr>
            <a:picLocks noChangeAspect="1"/>
          </p:cNvPicPr>
          <p:nvPr/>
        </p:nvPicPr>
        <p:blipFill>
          <a:blip r:embed="rId3"/>
          <a:stretch>
            <a:fillRect/>
          </a:stretch>
        </p:blipFill>
        <p:spPr>
          <a:xfrm>
            <a:off x="4648200" y="1295400"/>
            <a:ext cx="4191000" cy="3810000"/>
          </a:xfrm>
          <a:prstGeom prst="rect">
            <a:avLst/>
          </a:prstGeom>
          <a:noFill/>
          <a:ln w="9525" cap="flat" cmpd="sng">
            <a:solidFill>
              <a:srgbClr val="CC0000"/>
            </a:solidFill>
            <a:prstDash val="solid"/>
            <a:miter/>
            <a:headEnd type="none" w="med" len="med"/>
            <a:tailEnd type="none" w="med" len="med"/>
          </a:ln>
        </p:spPr>
      </p:pic>
      <p:sp>
        <p:nvSpPr>
          <p:cNvPr id="88070" name="Text Box 6"/>
          <p:cNvSpPr txBox="1"/>
          <p:nvPr/>
        </p:nvSpPr>
        <p:spPr>
          <a:xfrm>
            <a:off x="381000" y="5397500"/>
            <a:ext cx="6594475" cy="457200"/>
          </a:xfrm>
          <a:prstGeom prst="rect">
            <a:avLst/>
          </a:prstGeom>
          <a:solidFill>
            <a:schemeClr val="folHlink"/>
          </a:solidFill>
          <a:ln w="9525">
            <a:noFill/>
          </a:ln>
        </p:spPr>
        <p:txBody>
          <a:bodyPr wrap="none">
            <a:spAutoFit/>
          </a:bodyPr>
          <a:lstStyle/>
          <a:p>
            <a:pPr eaLnBrk="1" hangingPunct="1"/>
            <a:r>
              <a:rPr lang="en-US" altLang="en-US" sz="2400" b="1" dirty="0">
                <a:solidFill>
                  <a:srgbClr val="CC0000"/>
                </a:solidFill>
                <a:latin typeface="Arial" panose="020B0604020202020204" pitchFamily="34" charset="0"/>
                <a:cs typeface="Arial" panose="020B0604020202020204" pitchFamily="34" charset="0"/>
              </a:rPr>
              <a:t>Đáp án: Cách mạng xanh trong nông nghiệp</a:t>
            </a:r>
            <a:endParaRPr lang="en-US" altLang="en-US" sz="2400" b="1" dirty="0">
              <a:solidFill>
                <a:srgbClr val="CC0000"/>
              </a:solidFill>
              <a:latin typeface="Arial" panose="020B0604020202020204" pitchFamily="34" charset="0"/>
              <a:ea typeface="Arial" panose="020B0604020202020204" pitchFamily="34" charset="0"/>
            </a:endParaRPr>
          </a:p>
        </p:txBody>
      </p:sp>
      <p:sp>
        <p:nvSpPr>
          <p:cNvPr id="54278" name="TextBox 6"/>
          <p:cNvSpPr txBox="1"/>
          <p:nvPr/>
        </p:nvSpPr>
        <p:spPr>
          <a:xfrm>
            <a:off x="5638800" y="5961063"/>
            <a:ext cx="4495800" cy="923925"/>
          </a:xfrm>
          <a:prstGeom prst="rect">
            <a:avLst/>
          </a:prstGeom>
          <a:noFill/>
          <a:ln w="9525">
            <a:noFill/>
          </a:ln>
        </p:spPr>
        <p:txBody>
          <a:bodyPr>
            <a:spAutoFit/>
          </a:bodyPr>
          <a:lstStyle/>
          <a:p>
            <a:r>
              <a:rPr sz="5400" b="1" dirty="0">
                <a:solidFill>
                  <a:srgbClr val="FFFF00"/>
                </a:solidFill>
                <a:latin typeface="Arial" panose="020B0604020202020204" pitchFamily="34"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blinds(horizontal)">
                                      <p:cBhvr>
                                        <p:cTn id="7" dur="500"/>
                                        <p:tgtEl>
                                          <p:spTgt spid="88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55298" name="Text Box 5"/>
          <p:cNvSpPr txBox="1"/>
          <p:nvPr/>
        </p:nvSpPr>
        <p:spPr>
          <a:xfrm>
            <a:off x="914400" y="1985963"/>
            <a:ext cx="7620000" cy="1079500"/>
          </a:xfrm>
          <a:prstGeom prst="rect">
            <a:avLst/>
          </a:prstGeom>
          <a:noFill/>
          <a:ln w="9525">
            <a:noFill/>
          </a:ln>
        </p:spPr>
        <p:txBody>
          <a:bodyPr>
            <a:spAutoFit/>
          </a:bodyPr>
          <a:lstStyle/>
          <a:p>
            <a:pPr eaLnBrk="1" hangingPunct="1">
              <a:spcBef>
                <a:spcPct val="50000"/>
              </a:spcBef>
            </a:pPr>
            <a:r>
              <a:rPr lang="en-US" altLang="en-US" sz="3200" b="1" dirty="0">
                <a:latin typeface="Times New Roman" panose="02020603050405020304" pitchFamily="18" charset="0"/>
              </a:rPr>
              <a:t>Tên con tàu vũ trụ đưa nhà du hành Neil Armstrong đặt chân lên Mặt Trăng?</a:t>
            </a:r>
          </a:p>
        </p:txBody>
      </p:sp>
      <p:sp>
        <p:nvSpPr>
          <p:cNvPr id="19462" name="Text Box 6"/>
          <p:cNvSpPr txBox="1"/>
          <p:nvPr/>
        </p:nvSpPr>
        <p:spPr>
          <a:xfrm>
            <a:off x="1905000" y="3505200"/>
            <a:ext cx="4191000" cy="457200"/>
          </a:xfrm>
          <a:prstGeom prst="rect">
            <a:avLst/>
          </a:prstGeom>
          <a:noFill/>
          <a:ln w="9525">
            <a:noFill/>
          </a:ln>
        </p:spPr>
        <p:txBody>
          <a:bodyPr>
            <a:spAutoFit/>
          </a:bodyPr>
          <a:lstStyle/>
          <a:p>
            <a:pPr eaLnBrk="1" hangingPunct="1">
              <a:spcBef>
                <a:spcPct val="50000"/>
              </a:spcBef>
            </a:pPr>
            <a:r>
              <a:rPr lang="en-US" altLang="en-US" sz="2400" b="1" dirty="0">
                <a:solidFill>
                  <a:srgbClr val="FF0000"/>
                </a:solidFill>
                <a:latin typeface="Times New Roman" panose="02020603050405020304" pitchFamily="18" charset="0"/>
              </a:rPr>
              <a:t>Tàu vũ trụ Apolo 11</a:t>
            </a:r>
          </a:p>
        </p:txBody>
      </p:sp>
      <p:sp>
        <p:nvSpPr>
          <p:cNvPr id="55300" name="TextBox 4"/>
          <p:cNvSpPr txBox="1"/>
          <p:nvPr/>
        </p:nvSpPr>
        <p:spPr>
          <a:xfrm>
            <a:off x="2743200" y="457200"/>
            <a:ext cx="4495800" cy="923925"/>
          </a:xfrm>
          <a:prstGeom prst="rect">
            <a:avLst/>
          </a:prstGeom>
          <a:noFill/>
          <a:ln w="9525">
            <a:noFill/>
          </a:ln>
        </p:spPr>
        <p:txBody>
          <a:bodyPr>
            <a:spAutoFit/>
          </a:bodyPr>
          <a:lstStyle/>
          <a:p>
            <a:r>
              <a:rPr sz="5400" b="1" dirty="0">
                <a:solidFill>
                  <a:srgbClr val="FFFF00"/>
                </a:solidFill>
                <a:latin typeface="Arial" panose="020B0604020202020204" pitchFamily="34"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checkerboard(across)">
                                      <p:cBhvr>
                                        <p:cTn id="7"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4"/>
          <p:cNvGrpSpPr/>
          <p:nvPr/>
        </p:nvGrpSpPr>
        <p:grpSpPr>
          <a:xfrm>
            <a:off x="-20637" y="-109537"/>
            <a:ext cx="9164637" cy="6967537"/>
            <a:chOff x="-13" y="-69"/>
            <a:chExt cx="5773" cy="4389"/>
          </a:xfrm>
        </p:grpSpPr>
        <p:pic>
          <p:nvPicPr>
            <p:cNvPr id="13322" name="Picture 5" descr="HOAHONG"/>
            <p:cNvPicPr>
              <a:picLocks noChangeAspect="1"/>
            </p:cNvPicPr>
            <p:nvPr/>
          </p:nvPicPr>
          <p:blipFill>
            <a:blip r:embed="rId2"/>
            <a:stretch>
              <a:fillRect/>
            </a:stretch>
          </p:blipFill>
          <p:spPr>
            <a:xfrm>
              <a:off x="5280" y="3680"/>
              <a:ext cx="477" cy="435"/>
            </a:xfrm>
            <a:prstGeom prst="rect">
              <a:avLst/>
            </a:prstGeom>
            <a:noFill/>
            <a:ln w="9525">
              <a:noFill/>
            </a:ln>
          </p:spPr>
        </p:pic>
        <p:pic>
          <p:nvPicPr>
            <p:cNvPr id="13323" name="Picture 6" descr="HOA NO"/>
            <p:cNvPicPr>
              <a:picLocks noChangeAspect="1"/>
            </p:cNvPicPr>
            <p:nvPr/>
          </p:nvPicPr>
          <p:blipFill>
            <a:blip r:embed="rId3"/>
            <a:stretch>
              <a:fillRect/>
            </a:stretch>
          </p:blipFill>
          <p:spPr>
            <a:xfrm>
              <a:off x="5088" y="3897"/>
              <a:ext cx="672" cy="423"/>
            </a:xfrm>
            <a:prstGeom prst="rect">
              <a:avLst/>
            </a:prstGeom>
            <a:noFill/>
            <a:ln w="9525">
              <a:noFill/>
            </a:ln>
          </p:spPr>
        </p:pic>
        <p:pic>
          <p:nvPicPr>
            <p:cNvPr id="13324" name="Picture 7" descr="HOAHONG"/>
            <p:cNvPicPr>
              <a:picLocks noChangeAspect="1"/>
            </p:cNvPicPr>
            <p:nvPr/>
          </p:nvPicPr>
          <p:blipFill>
            <a:blip r:embed="rId2"/>
            <a:stretch>
              <a:fillRect/>
            </a:stretch>
          </p:blipFill>
          <p:spPr>
            <a:xfrm rot="-5212185">
              <a:off x="5152" y="20"/>
              <a:ext cx="482" cy="439"/>
            </a:xfrm>
            <a:prstGeom prst="rect">
              <a:avLst/>
            </a:prstGeom>
            <a:noFill/>
            <a:ln w="9525">
              <a:noFill/>
            </a:ln>
          </p:spPr>
        </p:pic>
        <p:pic>
          <p:nvPicPr>
            <p:cNvPr id="13325" name="Picture 8" descr="HOA NO"/>
            <p:cNvPicPr>
              <a:picLocks noChangeAspect="1"/>
            </p:cNvPicPr>
            <p:nvPr/>
          </p:nvPicPr>
          <p:blipFill>
            <a:blip r:embed="rId3"/>
            <a:stretch>
              <a:fillRect/>
            </a:stretch>
          </p:blipFill>
          <p:spPr>
            <a:xfrm rot="-5400000">
              <a:off x="5178" y="63"/>
              <a:ext cx="714" cy="450"/>
            </a:xfrm>
            <a:prstGeom prst="rect">
              <a:avLst/>
            </a:prstGeom>
            <a:noFill/>
            <a:ln w="9525">
              <a:noFill/>
            </a:ln>
          </p:spPr>
        </p:pic>
        <p:pic>
          <p:nvPicPr>
            <p:cNvPr id="13326" name="Picture 9" descr="HOAHONG"/>
            <p:cNvPicPr>
              <a:picLocks noChangeAspect="1"/>
            </p:cNvPicPr>
            <p:nvPr/>
          </p:nvPicPr>
          <p:blipFill>
            <a:blip r:embed="rId2"/>
            <a:stretch>
              <a:fillRect/>
            </a:stretch>
          </p:blipFill>
          <p:spPr>
            <a:xfrm rot="10800000">
              <a:off x="1" y="168"/>
              <a:ext cx="479" cy="354"/>
            </a:xfrm>
            <a:prstGeom prst="rect">
              <a:avLst/>
            </a:prstGeom>
            <a:noFill/>
            <a:ln w="9525">
              <a:noFill/>
            </a:ln>
          </p:spPr>
        </p:pic>
        <p:pic>
          <p:nvPicPr>
            <p:cNvPr id="13327" name="Picture 10" descr="HOA NO"/>
            <p:cNvPicPr>
              <a:picLocks noChangeAspect="1"/>
            </p:cNvPicPr>
            <p:nvPr/>
          </p:nvPicPr>
          <p:blipFill>
            <a:blip r:embed="rId3"/>
            <a:stretch>
              <a:fillRect/>
            </a:stretch>
          </p:blipFill>
          <p:spPr>
            <a:xfrm rot="10800000">
              <a:off x="0" y="-37"/>
              <a:ext cx="672" cy="423"/>
            </a:xfrm>
            <a:prstGeom prst="rect">
              <a:avLst/>
            </a:prstGeom>
            <a:noFill/>
            <a:ln w="9525">
              <a:noFill/>
            </a:ln>
          </p:spPr>
        </p:pic>
        <p:pic>
          <p:nvPicPr>
            <p:cNvPr id="13328" name="Picture 11" descr="HOAHONG"/>
            <p:cNvPicPr>
              <a:picLocks noChangeAspect="1"/>
            </p:cNvPicPr>
            <p:nvPr/>
          </p:nvPicPr>
          <p:blipFill>
            <a:blip r:embed="rId2"/>
            <a:stretch>
              <a:fillRect/>
            </a:stretch>
          </p:blipFill>
          <p:spPr>
            <a:xfrm rot="5400000">
              <a:off x="169" y="3814"/>
              <a:ext cx="513" cy="468"/>
            </a:xfrm>
            <a:prstGeom prst="rect">
              <a:avLst/>
            </a:prstGeom>
            <a:noFill/>
            <a:ln w="9525">
              <a:noFill/>
            </a:ln>
          </p:spPr>
        </p:pic>
        <p:pic>
          <p:nvPicPr>
            <p:cNvPr id="13329" name="Picture 12" descr="HOA NO"/>
            <p:cNvPicPr>
              <a:picLocks noChangeAspect="1"/>
            </p:cNvPicPr>
            <p:nvPr/>
          </p:nvPicPr>
          <p:blipFill>
            <a:blip r:embed="rId3"/>
            <a:stretch>
              <a:fillRect/>
            </a:stretch>
          </p:blipFill>
          <p:spPr>
            <a:xfrm rot="5400000">
              <a:off x="-135" y="3770"/>
              <a:ext cx="660" cy="416"/>
            </a:xfrm>
            <a:prstGeom prst="rect">
              <a:avLst/>
            </a:prstGeom>
            <a:noFill/>
            <a:ln w="9525">
              <a:noFill/>
            </a:ln>
          </p:spPr>
        </p:pic>
      </p:grpSp>
      <p:sp>
        <p:nvSpPr>
          <p:cNvPr id="13315" name="Rectangle 13"/>
          <p:cNvSpPr/>
          <p:nvPr/>
        </p:nvSpPr>
        <p:spPr>
          <a:xfrm>
            <a:off x="0" y="3238500"/>
            <a:ext cx="9144000" cy="0"/>
          </a:xfrm>
          <a:prstGeom prst="rect">
            <a:avLst/>
          </a:prstGeom>
          <a:noFill/>
          <a:ln w="9525">
            <a:noFill/>
          </a:ln>
        </p:spPr>
        <p:txBody>
          <a:bodyPr wrap="none" anchor="ctr" anchorCtr="0">
            <a:spAutoFit/>
          </a:bodyPr>
          <a:lstStyle/>
          <a:p>
            <a:pPr eaLnBrk="1" hangingPunct="1"/>
            <a:endParaRPr lang="en-US" altLang="en-US" sz="2400" dirty="0">
              <a:solidFill>
                <a:srgbClr val="000000"/>
              </a:solidFill>
              <a:latin typeface="Arial" panose="020B0604020202020204" pitchFamily="34" charset="0"/>
            </a:endParaRPr>
          </a:p>
        </p:txBody>
      </p:sp>
      <p:sp>
        <p:nvSpPr>
          <p:cNvPr id="6198" name="Text Box 54"/>
          <p:cNvSpPr txBox="1"/>
          <p:nvPr/>
        </p:nvSpPr>
        <p:spPr>
          <a:xfrm>
            <a:off x="4837113" y="2609850"/>
            <a:ext cx="3806825" cy="3232150"/>
          </a:xfrm>
          <a:prstGeom prst="rect">
            <a:avLst/>
          </a:prstGeom>
          <a:solidFill>
            <a:srgbClr val="2121D5"/>
          </a:solidFill>
          <a:ln w="9525">
            <a:noFill/>
          </a:ln>
        </p:spPr>
        <p:txBody>
          <a:bodyPr>
            <a:spAutoFit/>
          </a:bodyPr>
          <a:lstStyle/>
          <a:p>
            <a:pPr eaLnBrk="1" hangingPunct="1">
              <a:spcBef>
                <a:spcPct val="50000"/>
              </a:spcBef>
              <a:buChar char="-"/>
            </a:pPr>
            <a:r>
              <a:rPr lang="en-US" altLang="en-US" sz="2400" dirty="0">
                <a:solidFill>
                  <a:srgbClr val="FFFFFF"/>
                </a:solidFill>
                <a:latin typeface="Times New Roman" panose="02020603050405020304" pitchFamily="18" charset="0"/>
              </a:rPr>
              <a:t>Cách mạng Kĩ thuật lần thứ nhất: Cách mạng công nghiệp ở Anh thế kỉ XVIII. </a:t>
            </a:r>
          </a:p>
          <a:p>
            <a:pPr eaLnBrk="1" hangingPunct="1">
              <a:spcBef>
                <a:spcPct val="50000"/>
              </a:spcBef>
              <a:buChar char="-"/>
            </a:pPr>
            <a:r>
              <a:rPr lang="en-US" altLang="en-US" sz="2400" dirty="0">
                <a:solidFill>
                  <a:srgbClr val="FFFFFF"/>
                </a:solidFill>
                <a:latin typeface="Times New Roman" panose="02020603050405020304" pitchFamily="18" charset="0"/>
              </a:rPr>
              <a:t>Cách mạng KH-KT lần thứ hai: ở Mĩ</a:t>
            </a:r>
            <a:r>
              <a:rPr lang="en-US" altLang="en-US" dirty="0">
                <a:solidFill>
                  <a:srgbClr val="FFFFFF"/>
                </a:solidFill>
                <a:latin typeface="Arial" panose="020B0604020202020204" pitchFamily="34" charset="0"/>
              </a:rPr>
              <a:t> </a:t>
            </a:r>
            <a:r>
              <a:rPr lang="en-US" altLang="en-US" sz="2400" dirty="0">
                <a:solidFill>
                  <a:srgbClr val="FFFFFF"/>
                </a:solidFill>
                <a:latin typeface="Times New Roman" panose="02020603050405020304" pitchFamily="18" charset="0"/>
              </a:rPr>
              <a:t>( Thế kỉ XX) bắt đầu từ sau chiến tranh thế giới thứ hai  đến nay với phạm vi sâu rộng                                                                                                                                                                                 </a:t>
            </a:r>
          </a:p>
        </p:txBody>
      </p:sp>
      <p:grpSp>
        <p:nvGrpSpPr>
          <p:cNvPr id="3" name="Group 66"/>
          <p:cNvGrpSpPr/>
          <p:nvPr/>
        </p:nvGrpSpPr>
        <p:grpSpPr>
          <a:xfrm>
            <a:off x="454025" y="842963"/>
            <a:ext cx="4383088" cy="2903537"/>
            <a:chOff x="0" y="2112"/>
            <a:chExt cx="2976" cy="720"/>
          </a:xfrm>
        </p:grpSpPr>
        <p:grpSp>
          <p:nvGrpSpPr>
            <p:cNvPr id="13318" name="Group 62"/>
            <p:cNvGrpSpPr/>
            <p:nvPr/>
          </p:nvGrpSpPr>
          <p:grpSpPr>
            <a:xfrm>
              <a:off x="0" y="2112"/>
              <a:ext cx="2976" cy="720"/>
              <a:chOff x="2448" y="1632"/>
              <a:chExt cx="3168" cy="1152"/>
            </a:xfrm>
          </p:grpSpPr>
          <p:sp>
            <p:nvSpPr>
              <p:cNvPr id="13320" name="Rectangle 63"/>
              <p:cNvSpPr/>
              <p:nvPr/>
            </p:nvSpPr>
            <p:spPr>
              <a:xfrm>
                <a:off x="2448" y="1632"/>
                <a:ext cx="3168" cy="1152"/>
              </a:xfrm>
              <a:prstGeom prst="rect">
                <a:avLst/>
              </a:prstGeom>
              <a:gradFill rotWithShape="1">
                <a:gsLst>
                  <a:gs pos="0">
                    <a:srgbClr val="5F85FF"/>
                  </a:gs>
                  <a:gs pos="50000">
                    <a:srgbClr val="FFFFFF"/>
                  </a:gs>
                  <a:gs pos="100000">
                    <a:srgbClr val="5F85FF"/>
                  </a:gs>
                </a:gsLst>
                <a:lin ang="5400000" scaled="1"/>
                <a:tileRect/>
              </a:gradFill>
              <a:ln w="9525" cap="flat" cmpd="sng">
                <a:solidFill>
                  <a:srgbClr val="0099CC"/>
                </a:solidFill>
                <a:prstDash val="solid"/>
                <a:miter/>
                <a:headEnd type="none" w="med" len="med"/>
                <a:tailEnd type="none" w="med" len="med"/>
              </a:ln>
            </p:spPr>
            <p:txBody>
              <a:bodyPr wrap="none" lIns="91407" tIns="45704" rIns="91407" bIns="45704" anchor="ctr" anchorCtr="0"/>
              <a:lstStyle/>
              <a:p>
                <a:pPr eaLnBrk="1" hangingPunct="1"/>
                <a:r>
                  <a:rPr lang="en-US" altLang="en-US" sz="2000" b="1" dirty="0">
                    <a:solidFill>
                      <a:srgbClr val="FF0000"/>
                    </a:solidFill>
                    <a:latin typeface="Times New Roman" panose="02020603050405020304" pitchFamily="18" charset="0"/>
                  </a:rPr>
                  <a:t>    </a:t>
                </a:r>
              </a:p>
            </p:txBody>
          </p:sp>
          <p:sp>
            <p:nvSpPr>
              <p:cNvPr id="13321" name="Rectangle 64"/>
              <p:cNvSpPr/>
              <p:nvPr/>
            </p:nvSpPr>
            <p:spPr>
              <a:xfrm>
                <a:off x="2496" y="1680"/>
                <a:ext cx="288" cy="288"/>
              </a:xfrm>
              <a:prstGeom prst="rect">
                <a:avLst/>
              </a:prstGeom>
              <a:solidFill>
                <a:srgbClr val="FFFF66"/>
              </a:solidFill>
              <a:ln w="9525">
                <a:noFill/>
              </a:ln>
            </p:spPr>
            <p:txBody>
              <a:bodyPr wrap="none" lIns="91407" tIns="45704" rIns="91407" bIns="45704" anchor="ctr" anchorCtr="0"/>
              <a:lstStyle/>
              <a:p>
                <a:pPr algn="ctr" eaLnBrk="1" hangingPunct="1"/>
                <a:r>
                  <a:rPr lang="en-US" altLang="en-US" sz="2800" b="1" dirty="0">
                    <a:solidFill>
                      <a:srgbClr val="FF0000"/>
                    </a:solidFill>
                    <a:latin typeface="Times New Roman" panose="02020603050405020304" pitchFamily="18" charset="0"/>
                  </a:rPr>
                  <a:t>?</a:t>
                </a:r>
              </a:p>
            </p:txBody>
          </p:sp>
        </p:grpSp>
        <p:sp>
          <p:nvSpPr>
            <p:cNvPr id="13319" name="Rectangle 65"/>
            <p:cNvSpPr/>
            <p:nvPr/>
          </p:nvSpPr>
          <p:spPr>
            <a:xfrm>
              <a:off x="336" y="2322"/>
              <a:ext cx="2592" cy="298"/>
            </a:xfrm>
            <a:prstGeom prst="rect">
              <a:avLst/>
            </a:prstGeom>
            <a:noFill/>
            <a:ln w="9525">
              <a:noFill/>
            </a:ln>
          </p:spPr>
          <p:txBody>
            <a:bodyPr>
              <a:spAutoFit/>
            </a:bodyPr>
            <a:lstStyle/>
            <a:p>
              <a:r>
                <a:rPr lang="en-US" altLang="en-US" sz="2400" b="1" dirty="0">
                  <a:solidFill>
                    <a:srgbClr val="1D08B8"/>
                  </a:solidFill>
                  <a:latin typeface="Times New Roman" panose="02020603050405020304" pitchFamily="18" charset="0"/>
                </a:rPr>
                <a:t>Cho đến nay thế giới đã trải qua  những cuộc cách  mạng khoa học- kĩ thuật  nào?</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198"/>
                                        </p:tgtEl>
                                        <p:attrNameLst>
                                          <p:attrName>style.visibility</p:attrName>
                                        </p:attrNameLst>
                                      </p:cBhvr>
                                      <p:to>
                                        <p:strVal val="visible"/>
                                      </p:to>
                                    </p:set>
                                    <p:anim calcmode="lin" valueType="num">
                                      <p:cBhvr additive="base">
                                        <p:cTn id="14" dur="500" fill="hold"/>
                                        <p:tgtEl>
                                          <p:spTgt spid="6198"/>
                                        </p:tgtEl>
                                        <p:attrNameLst>
                                          <p:attrName>ppt_x</p:attrName>
                                        </p:attrNameLst>
                                      </p:cBhvr>
                                      <p:tavLst>
                                        <p:tav tm="0">
                                          <p:val>
                                            <p:strVal val="#ppt_x"/>
                                          </p:val>
                                        </p:tav>
                                        <p:tav tm="100000">
                                          <p:val>
                                            <p:strVal val="#ppt_x"/>
                                          </p:val>
                                        </p:tav>
                                      </p:tavLst>
                                    </p:anim>
                                    <p:anim calcmode="lin" valueType="num">
                                      <p:cBhvr additive="base">
                                        <p:cTn id="15" dur="500" fill="hold"/>
                                        <p:tgtEl>
                                          <p:spTgt spid="6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p:nvPr/>
        </p:nvSpPr>
        <p:spPr>
          <a:xfrm>
            <a:off x="4014788" y="300038"/>
            <a:ext cx="1114425" cy="461962"/>
          </a:xfrm>
          <a:prstGeom prst="rect">
            <a:avLst/>
          </a:prstGeom>
          <a:noFill/>
          <a:ln w="12700">
            <a:noFill/>
          </a:ln>
        </p:spPr>
        <p:txBody>
          <a:bodyPr wrap="none">
            <a:spAutoFit/>
          </a:bodyPr>
          <a:lstStyle/>
          <a:p>
            <a:pPr algn="ctr">
              <a:spcBef>
                <a:spcPct val="50000"/>
              </a:spcBef>
            </a:pPr>
            <a:r>
              <a:rPr lang="en-US" altLang="en-US" sz="2400" b="1" u="sng" dirty="0">
                <a:solidFill>
                  <a:srgbClr val="1D08B8"/>
                </a:solidFill>
                <a:latin typeface="Times New Roman" panose="02020603050405020304" pitchFamily="18" charset="0"/>
                <a:cs typeface="Times New Roman" panose="02020603050405020304" pitchFamily="18" charset="0"/>
              </a:rPr>
              <a:t>B</a:t>
            </a:r>
            <a:r>
              <a:rPr lang="en-US" altLang="en-US" sz="2400" b="1" u="sng" dirty="0">
                <a:solidFill>
                  <a:srgbClr val="1D08B8"/>
                </a:solidFill>
                <a:latin typeface="Times New Roman" panose="02020603050405020304" pitchFamily="18" charset="0"/>
                <a:ea typeface="Times New Roman" panose="02020603050405020304" pitchFamily="18" charset="0"/>
              </a:rPr>
              <a:t>à</a:t>
            </a:r>
            <a:r>
              <a:rPr lang="en-US" altLang="en-US" sz="2400" b="1" u="sng" dirty="0">
                <a:solidFill>
                  <a:srgbClr val="1D08B8"/>
                </a:solidFill>
                <a:latin typeface="Times New Roman" panose="02020603050405020304" pitchFamily="18" charset="0"/>
                <a:cs typeface="Times New Roman" panose="02020603050405020304" pitchFamily="18" charset="0"/>
              </a:rPr>
              <a:t>i 12</a:t>
            </a:r>
            <a:r>
              <a:rPr lang="en-US" altLang="en-US" sz="2400" b="1" dirty="0">
                <a:solidFill>
                  <a:srgbClr val="1D08B8"/>
                </a:solidFill>
                <a:latin typeface="Times New Roman" panose="02020603050405020304" pitchFamily="18" charset="0"/>
                <a:cs typeface="Times New Roman" panose="02020603050405020304" pitchFamily="18" charset="0"/>
              </a:rPr>
              <a:t>:</a:t>
            </a:r>
            <a:endParaRPr lang="en-US" altLang="en-US" sz="2400" b="1" dirty="0">
              <a:solidFill>
                <a:srgbClr val="1D08B8"/>
              </a:solidFill>
              <a:latin typeface="Times New Roman" panose="02020603050405020304" pitchFamily="18" charset="0"/>
              <a:ea typeface="Times New Roman" panose="02020603050405020304" pitchFamily="18" charset="0"/>
            </a:endParaRPr>
          </a:p>
        </p:txBody>
      </p:sp>
      <p:sp>
        <p:nvSpPr>
          <p:cNvPr id="14339" name="Rectangle 8"/>
          <p:cNvSpPr/>
          <p:nvPr/>
        </p:nvSpPr>
        <p:spPr>
          <a:xfrm>
            <a:off x="-38100" y="762000"/>
            <a:ext cx="9144000" cy="830263"/>
          </a:xfrm>
          <a:prstGeom prst="rect">
            <a:avLst/>
          </a:prstGeom>
          <a:noFill/>
          <a:ln w="12700">
            <a:noFill/>
          </a:ln>
        </p:spPr>
        <p:txBody>
          <a:bodyPr>
            <a:spAutoFit/>
          </a:bodyPr>
          <a:lstStyle/>
          <a:p>
            <a:pPr algn="ctr">
              <a:spcBef>
                <a:spcPct val="50000"/>
              </a:spcBef>
            </a:pPr>
            <a:r>
              <a:rPr lang="en-US" altLang="en-US" sz="2400" b="1" dirty="0">
                <a:solidFill>
                  <a:srgbClr val="0000CC"/>
                </a:solidFill>
                <a:latin typeface="Times New Roman" panose="02020603050405020304" pitchFamily="18" charset="0"/>
                <a:cs typeface="Times New Roman" panose="02020603050405020304" pitchFamily="18" charset="0"/>
              </a:rPr>
              <a:t>NHỮNG THÀNH TỰU CHỦ YẾU VÀ Ý NGHĨA LỊCH SỬ CỦA CÁCH MẠNG KHOA HỌC – KĨ THUẬT</a:t>
            </a:r>
            <a:endParaRPr lang="en-US" altLang="en-US" sz="2400" b="1" dirty="0">
              <a:solidFill>
                <a:srgbClr val="0000CC"/>
              </a:solidFill>
              <a:latin typeface="Times New Roman" panose="02020603050405020304" pitchFamily="18" charset="0"/>
              <a:ea typeface="Times New Roman" panose="02020603050405020304" pitchFamily="18" charset="0"/>
            </a:endParaRPr>
          </a:p>
        </p:txBody>
      </p:sp>
      <p:sp>
        <p:nvSpPr>
          <p:cNvPr id="4101" name="Rectangle 8"/>
          <p:cNvSpPr/>
          <p:nvPr/>
        </p:nvSpPr>
        <p:spPr>
          <a:xfrm>
            <a:off x="0" y="2017713"/>
            <a:ext cx="8915400" cy="461962"/>
          </a:xfrm>
          <a:prstGeom prst="rect">
            <a:avLst/>
          </a:prstGeom>
          <a:noFill/>
          <a:ln w="12700">
            <a:noFill/>
          </a:ln>
        </p:spPr>
        <p:txBody>
          <a:bodyPr>
            <a:spAutoFit/>
          </a:bodyPr>
          <a:lstStyle/>
          <a:p>
            <a:pPr algn="just">
              <a:spcBef>
                <a:spcPct val="50000"/>
              </a:spcBef>
            </a:pPr>
            <a:r>
              <a:rPr lang="en-US" altLang="en-US" sz="2400" b="1" u="sng" dirty="0">
                <a:solidFill>
                  <a:srgbClr val="FF0000"/>
                </a:solidFill>
                <a:latin typeface="Times New Roman" panose="02020603050405020304" pitchFamily="18" charset="0"/>
                <a:cs typeface="Times New Roman" panose="02020603050405020304" pitchFamily="18" charset="0"/>
              </a:rPr>
              <a:t>I. Những th</a:t>
            </a:r>
            <a:r>
              <a:rPr lang="en-US" altLang="en-US" sz="2400" b="1" u="sng" dirty="0">
                <a:solidFill>
                  <a:srgbClr val="FF0000"/>
                </a:solidFill>
                <a:latin typeface="Times New Roman" panose="02020603050405020304" pitchFamily="18" charset="0"/>
                <a:ea typeface="Times New Roman" panose="02020603050405020304" pitchFamily="18" charset="0"/>
              </a:rPr>
              <a:t>à</a:t>
            </a:r>
            <a:r>
              <a:rPr lang="en-US" altLang="en-US" sz="2400" b="1" u="sng" dirty="0">
                <a:solidFill>
                  <a:srgbClr val="FF0000"/>
                </a:solidFill>
                <a:latin typeface="Times New Roman" panose="02020603050405020304" pitchFamily="18" charset="0"/>
                <a:cs typeface="Times New Roman" panose="02020603050405020304" pitchFamily="18" charset="0"/>
              </a:rPr>
              <a:t>nh tựu chủ yếu của cách mạng khoa học – kĩ thuật:</a:t>
            </a:r>
            <a:endParaRPr lang="en-US" altLang="en-US" sz="2400" b="1" u="sng" dirty="0">
              <a:solidFill>
                <a:srgbClr val="0000FF"/>
              </a:solidFill>
              <a:latin typeface="Times New Roman" panose="02020603050405020304" pitchFamily="18" charset="0"/>
              <a:ea typeface="Times New Roman" panose="02020603050405020304" pitchFamily="18" charset="0"/>
            </a:endParaRPr>
          </a:p>
        </p:txBody>
      </p:sp>
      <p:sp>
        <p:nvSpPr>
          <p:cNvPr id="4102" name="Rectangle 9"/>
          <p:cNvSpPr/>
          <p:nvPr/>
        </p:nvSpPr>
        <p:spPr>
          <a:xfrm>
            <a:off x="38100" y="2679700"/>
            <a:ext cx="4495800" cy="461963"/>
          </a:xfrm>
          <a:prstGeom prst="rect">
            <a:avLst/>
          </a:prstGeom>
          <a:noFill/>
          <a:ln w="12700">
            <a:noFill/>
          </a:ln>
        </p:spPr>
        <p:txBody>
          <a:bodyPr>
            <a:spAutoFit/>
          </a:bodyPr>
          <a:lstStyle/>
          <a:p>
            <a:pPr algn="ctr">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Nguồn gốc       </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11" name="Cloud Callout 10"/>
          <p:cNvSpPr/>
          <p:nvPr/>
        </p:nvSpPr>
        <p:spPr>
          <a:xfrm>
            <a:off x="4700588" y="2479675"/>
            <a:ext cx="4495800" cy="2743200"/>
          </a:xfrm>
          <a:prstGeom prst="cloudCallout">
            <a:avLst>
              <a:gd name="adj1" fmla="val -106138"/>
              <a:gd name="adj2" fmla="val 6145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sz="2400" dirty="0">
                <a:solidFill>
                  <a:srgbClr val="000000"/>
                </a:solidFill>
                <a:latin typeface="Times New Roman" panose="02020603050405020304" pitchFamily="18" charset="0"/>
                <a:cs typeface="Times New Roman" panose="02020603050405020304" pitchFamily="18" charset="0"/>
              </a:rPr>
              <a:t>Xuất phát từ nhu cầu, đòi hỏi n</a:t>
            </a:r>
            <a:r>
              <a:rPr sz="2400" dirty="0">
                <a:solidFill>
                  <a:srgbClr val="000000"/>
                </a:solidFill>
                <a:latin typeface="Times New Roman" panose="02020603050405020304" pitchFamily="18" charset="0"/>
                <a:ea typeface="Times New Roman" panose="02020603050405020304" pitchFamily="18" charset="0"/>
              </a:rPr>
              <a:t>à</a:t>
            </a:r>
            <a:r>
              <a:rPr sz="2400" dirty="0">
                <a:solidFill>
                  <a:srgbClr val="000000"/>
                </a:solidFill>
                <a:latin typeface="Times New Roman" panose="02020603050405020304" pitchFamily="18" charset="0"/>
                <a:cs typeface="Times New Roman" panose="02020603050405020304" pitchFamily="18" charset="0"/>
              </a:rPr>
              <a:t>o m</a:t>
            </a:r>
            <a:r>
              <a:rPr sz="2400" dirty="0">
                <a:solidFill>
                  <a:srgbClr val="000000"/>
                </a:solidFill>
                <a:latin typeface="Times New Roman" panose="02020603050405020304" pitchFamily="18" charset="0"/>
                <a:ea typeface="Times New Roman" panose="02020603050405020304" pitchFamily="18" charset="0"/>
              </a:rPr>
              <a:t>à</a:t>
            </a:r>
            <a:r>
              <a:rPr sz="2400" dirty="0">
                <a:solidFill>
                  <a:srgbClr val="000000"/>
                </a:solidFill>
                <a:latin typeface="Times New Roman" panose="02020603050405020304" pitchFamily="18" charset="0"/>
                <a:cs typeface="Times New Roman" panose="02020603050405020304" pitchFamily="18" charset="0"/>
              </a:rPr>
              <a:t> con người cần phát minh khoa học – kĩ thuật?</a:t>
            </a:r>
            <a:endParaRPr sz="2400" dirty="0">
              <a:solidFill>
                <a:srgbClr val="000000"/>
              </a:solidFill>
              <a:latin typeface="Times New Roman" panose="02020603050405020304" pitchFamily="18" charset="0"/>
              <a:ea typeface="Times New Roman" panose="02020603050405020304" pitchFamily="18" charset="0"/>
            </a:endParaRPr>
          </a:p>
        </p:txBody>
      </p:sp>
      <p:sp>
        <p:nvSpPr>
          <p:cNvPr id="12" name="Rectangle 11"/>
          <p:cNvSpPr/>
          <p:nvPr/>
        </p:nvSpPr>
        <p:spPr>
          <a:xfrm>
            <a:off x="38100" y="3141663"/>
            <a:ext cx="4495800" cy="1200150"/>
          </a:xfrm>
          <a:prstGeom prst="rect">
            <a:avLst/>
          </a:prstGeom>
          <a:noFill/>
          <a:ln w="12700">
            <a:noFill/>
          </a:ln>
        </p:spPr>
        <p:txBody>
          <a:bodyPr>
            <a:spAutoFit/>
          </a:bodyPr>
          <a:lstStyle/>
          <a:p>
            <a:pPr algn="just" eaLnBrk="1" hangingPunct="1"/>
            <a:r>
              <a:rPr lang="en-US" altLang="en-US" sz="2400" dirty="0">
                <a:solidFill>
                  <a:schemeClr val="accent2"/>
                </a:solidFill>
                <a:latin typeface="Times New Roman" panose="02020603050405020304" pitchFamily="18" charset="0"/>
                <a:cs typeface="Times New Roman" panose="02020603050405020304" pitchFamily="18" charset="0"/>
              </a:rPr>
              <a:t>- Đáp ứng những nhu cầu vật chất v</a:t>
            </a:r>
            <a:r>
              <a:rPr lang="en-US" altLang="en-US" sz="2400" dirty="0">
                <a:solidFill>
                  <a:schemeClr val="accent2"/>
                </a:solidFill>
                <a:latin typeface="Times New Roman" panose="02020603050405020304" pitchFamily="18" charset="0"/>
                <a:ea typeface="Times New Roman" panose="02020603050405020304" pitchFamily="18" charset="0"/>
              </a:rPr>
              <a:t>à</a:t>
            </a:r>
            <a:r>
              <a:rPr lang="en-US" altLang="en-US" sz="2400" dirty="0">
                <a:solidFill>
                  <a:schemeClr val="accent2"/>
                </a:solidFill>
                <a:latin typeface="Times New Roman" panose="02020603050405020304" pitchFamily="18" charset="0"/>
                <a:cs typeface="Times New Roman" panose="02020603050405020304" pitchFamily="18" charset="0"/>
              </a:rPr>
              <a:t> tinh thần ng</a:t>
            </a:r>
            <a:r>
              <a:rPr lang="en-US" altLang="en-US" sz="2400" dirty="0">
                <a:solidFill>
                  <a:schemeClr val="accent2"/>
                </a:solidFill>
                <a:latin typeface="Times New Roman" panose="02020603050405020304" pitchFamily="18" charset="0"/>
                <a:ea typeface="Times New Roman" panose="02020603050405020304" pitchFamily="18" charset="0"/>
              </a:rPr>
              <a:t>à</a:t>
            </a:r>
            <a:r>
              <a:rPr lang="en-US" altLang="en-US" sz="2400" dirty="0">
                <a:solidFill>
                  <a:schemeClr val="accent2"/>
                </a:solidFill>
                <a:latin typeface="Times New Roman" panose="02020603050405020304" pitchFamily="18" charset="0"/>
                <a:cs typeface="Times New Roman" panose="02020603050405020304" pitchFamily="18" charset="0"/>
              </a:rPr>
              <a:t>y c</a:t>
            </a:r>
            <a:r>
              <a:rPr lang="en-US" altLang="en-US" sz="2400" dirty="0">
                <a:solidFill>
                  <a:schemeClr val="accent2"/>
                </a:solidFill>
                <a:latin typeface="Times New Roman" panose="02020603050405020304" pitchFamily="18" charset="0"/>
                <a:ea typeface="Times New Roman" panose="02020603050405020304" pitchFamily="18" charset="0"/>
              </a:rPr>
              <a:t>à</a:t>
            </a:r>
            <a:r>
              <a:rPr lang="en-US" altLang="en-US" sz="2400" dirty="0">
                <a:solidFill>
                  <a:schemeClr val="accent2"/>
                </a:solidFill>
                <a:latin typeface="Times New Roman" panose="02020603050405020304" pitchFamily="18" charset="0"/>
                <a:cs typeface="Times New Roman" panose="02020603050405020304" pitchFamily="18" charset="0"/>
              </a:rPr>
              <a:t>ng cao của con người.</a:t>
            </a:r>
            <a:endParaRPr lang="en-US" altLang="en-US" sz="2400" dirty="0">
              <a:solidFill>
                <a:schemeClr val="accent2"/>
              </a:solidFill>
              <a:latin typeface="Times New Roman" panose="02020603050405020304" pitchFamily="18" charset="0"/>
              <a:ea typeface="Times New Roman" panose="02020603050405020304" pitchFamily="18" charset="0"/>
            </a:endParaRPr>
          </a:p>
        </p:txBody>
      </p:sp>
      <p:sp>
        <p:nvSpPr>
          <p:cNvPr id="4105" name="Rectangle 12"/>
          <p:cNvSpPr/>
          <p:nvPr/>
        </p:nvSpPr>
        <p:spPr>
          <a:xfrm>
            <a:off x="0" y="4341813"/>
            <a:ext cx="4689475" cy="461962"/>
          </a:xfrm>
          <a:prstGeom prst="rect">
            <a:avLst/>
          </a:prstGeom>
          <a:noFill/>
          <a:ln w="9525">
            <a:noFill/>
          </a:ln>
        </p:spPr>
        <p:txBody>
          <a:bodyPr wrap="none">
            <a:spAutoFit/>
          </a:bodyPr>
          <a:lstStyle/>
          <a:p>
            <a:pPr algn="ctr" eaLnBrk="1" hangingPunct="1"/>
            <a:r>
              <a:rPr lang="en-US" altLang="en-US" sz="2400" dirty="0">
                <a:solidFill>
                  <a:schemeClr val="accent2"/>
                </a:solidFill>
                <a:latin typeface="Times New Roman" panose="02020603050405020304" pitchFamily="18" charset="0"/>
                <a:cs typeface="Times New Roman" panose="02020603050405020304" pitchFamily="18" charset="0"/>
              </a:rPr>
              <a:t>- Tình trạng bùng nổ dân số thế giới</a:t>
            </a:r>
            <a:r>
              <a:rPr lang="en-US" altLang="en-US" sz="2400" dirty="0">
                <a:solidFill>
                  <a:srgbClr val="00B0F0"/>
                </a:solidFill>
                <a:latin typeface="Times New Roman" panose="02020603050405020304" pitchFamily="18" charset="0"/>
                <a:cs typeface="Times New Roman" panose="02020603050405020304" pitchFamily="18" charset="0"/>
              </a:rPr>
              <a:t>.</a:t>
            </a:r>
            <a:endParaRPr lang="en-US" altLang="en-US" sz="24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106" name="Rectangle 13"/>
          <p:cNvSpPr/>
          <p:nvPr/>
        </p:nvSpPr>
        <p:spPr>
          <a:xfrm>
            <a:off x="0" y="4808538"/>
            <a:ext cx="4572000" cy="830262"/>
          </a:xfrm>
          <a:prstGeom prst="rect">
            <a:avLst/>
          </a:prstGeom>
          <a:noFill/>
          <a:ln w="9525">
            <a:noFill/>
          </a:ln>
        </p:spPr>
        <p:txBody>
          <a:bodyPr>
            <a:spAutoFit/>
          </a:bodyPr>
          <a:lstStyle/>
          <a:p>
            <a:pPr algn="just" eaLnBrk="1" hangingPunct="1"/>
            <a:r>
              <a:rPr lang="en-US" altLang="en-US" sz="2400" dirty="0">
                <a:solidFill>
                  <a:schemeClr val="accent2"/>
                </a:solidFill>
                <a:latin typeface="Times New Roman" panose="02020603050405020304" pitchFamily="18" charset="0"/>
                <a:cs typeface="Times New Roman" panose="02020603050405020304" pitchFamily="18" charset="0"/>
              </a:rPr>
              <a:t>- Các nguồn t</a:t>
            </a:r>
            <a:r>
              <a:rPr lang="en-US" altLang="en-US" sz="2400" dirty="0">
                <a:solidFill>
                  <a:schemeClr val="accent2"/>
                </a:solidFill>
                <a:latin typeface="Times New Roman" panose="02020603050405020304" pitchFamily="18" charset="0"/>
                <a:ea typeface="Times New Roman" panose="02020603050405020304" pitchFamily="18" charset="0"/>
              </a:rPr>
              <a:t>à</a:t>
            </a:r>
            <a:r>
              <a:rPr lang="en-US" altLang="en-US" sz="2400" dirty="0">
                <a:solidFill>
                  <a:schemeClr val="accent2"/>
                </a:solidFill>
                <a:latin typeface="Times New Roman" panose="02020603050405020304" pitchFamily="18" charset="0"/>
                <a:cs typeface="Times New Roman" panose="02020603050405020304" pitchFamily="18" charset="0"/>
              </a:rPr>
              <a:t>i nguyên thiên nhiên ng</a:t>
            </a:r>
            <a:r>
              <a:rPr lang="en-US" altLang="en-US" sz="2400" dirty="0">
                <a:solidFill>
                  <a:schemeClr val="accent2"/>
                </a:solidFill>
                <a:latin typeface="Times New Roman" panose="02020603050405020304" pitchFamily="18" charset="0"/>
                <a:ea typeface="Times New Roman" panose="02020603050405020304" pitchFamily="18" charset="0"/>
              </a:rPr>
              <a:t>à</a:t>
            </a:r>
            <a:r>
              <a:rPr lang="en-US" altLang="en-US" sz="2400" dirty="0">
                <a:solidFill>
                  <a:schemeClr val="accent2"/>
                </a:solidFill>
                <a:latin typeface="Times New Roman" panose="02020603050405020304" pitchFamily="18" charset="0"/>
                <a:cs typeface="Times New Roman" panose="02020603050405020304" pitchFamily="18" charset="0"/>
              </a:rPr>
              <a:t>y c</a:t>
            </a:r>
            <a:r>
              <a:rPr lang="en-US" altLang="en-US" sz="2400" dirty="0">
                <a:solidFill>
                  <a:schemeClr val="accent2"/>
                </a:solidFill>
                <a:latin typeface="Times New Roman" panose="02020603050405020304" pitchFamily="18" charset="0"/>
                <a:ea typeface="Times New Roman" panose="02020603050405020304" pitchFamily="18" charset="0"/>
              </a:rPr>
              <a:t>à</a:t>
            </a:r>
            <a:r>
              <a:rPr lang="en-US" altLang="en-US" sz="2400" dirty="0">
                <a:solidFill>
                  <a:schemeClr val="accent2"/>
                </a:solidFill>
                <a:latin typeface="Times New Roman" panose="02020603050405020304" pitchFamily="18" charset="0"/>
                <a:cs typeface="Times New Roman" panose="02020603050405020304" pitchFamily="18" charset="0"/>
              </a:rPr>
              <a:t>ng cạn kiệt nghiêm trọng.</a:t>
            </a:r>
            <a:endParaRPr lang="en-US" altLang="en-US" sz="2400" dirty="0">
              <a:solidFill>
                <a:schemeClr val="accent2"/>
              </a:solidFill>
              <a:latin typeface="Times New Roman" panose="02020603050405020304" pitchFamily="18" charset="0"/>
              <a:ea typeface="Times New Roman" panose="02020603050405020304" pitchFamily="18" charset="0"/>
            </a:endParaRPr>
          </a:p>
        </p:txBody>
      </p:sp>
      <p:sp>
        <p:nvSpPr>
          <p:cNvPr id="16" name="Rectangle 14"/>
          <p:cNvSpPr/>
          <p:nvPr/>
        </p:nvSpPr>
        <p:spPr>
          <a:xfrm>
            <a:off x="0" y="5657850"/>
            <a:ext cx="4572000" cy="1200150"/>
          </a:xfrm>
          <a:prstGeom prst="rect">
            <a:avLst/>
          </a:prstGeom>
          <a:noFill/>
          <a:ln w="9525">
            <a:noFill/>
          </a:ln>
        </p:spPr>
        <p:txBody>
          <a:bodyPr>
            <a:spAutoFit/>
          </a:bodyPr>
          <a:lstStyle/>
          <a:p>
            <a:pPr algn="just" eaLnBrk="1" hangingPunct="1"/>
            <a:r>
              <a:rPr lang="en-US" altLang="en-US" sz="2400" dirty="0">
                <a:solidFill>
                  <a:schemeClr val="accent2"/>
                </a:solidFill>
                <a:latin typeface="Times New Roman" panose="02020603050405020304" pitchFamily="18" charset="0"/>
                <a:cs typeface="Times New Roman" panose="02020603050405020304" pitchFamily="18" charset="0"/>
              </a:rPr>
              <a:t>- Nước Mĩ l</a:t>
            </a:r>
            <a:r>
              <a:rPr lang="en-US" altLang="en-US" sz="2400" dirty="0">
                <a:solidFill>
                  <a:schemeClr val="accent2"/>
                </a:solidFill>
                <a:latin typeface="Times New Roman" panose="02020603050405020304" pitchFamily="18" charset="0"/>
                <a:ea typeface="Times New Roman" panose="02020603050405020304" pitchFamily="18" charset="0"/>
              </a:rPr>
              <a:t>à</a:t>
            </a:r>
            <a:r>
              <a:rPr lang="en-US" altLang="en-US" sz="2400" dirty="0">
                <a:solidFill>
                  <a:schemeClr val="accent2"/>
                </a:solidFill>
                <a:latin typeface="Times New Roman" panose="02020603050405020304" pitchFamily="18" charset="0"/>
                <a:cs typeface="Times New Roman" panose="02020603050405020304" pitchFamily="18" charset="0"/>
              </a:rPr>
              <a:t> nơi khởi đầu cuộc CMKHKT hiện đại, diễn ra từ giữa những năm 40 của thế kỉ XX.</a:t>
            </a:r>
            <a:endParaRPr lang="en-US" altLang="en-US" sz="2400" dirty="0">
              <a:solidFill>
                <a:schemeClr val="accent2"/>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linds(horizontal)">
                                      <p:cBhvr>
                                        <p:cTn id="7" dur="5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1"/>
                                        </p:tgtEl>
                                        <p:attrNameLst>
                                          <p:attrName>ppt_x</p:attrName>
                                        </p:attrNameLst>
                                      </p:cBhvr>
                                      <p:tavLst>
                                        <p:tav tm="0">
                                          <p:val>
                                            <p:strVal val="ppt_x"/>
                                          </p:val>
                                        </p:tav>
                                        <p:tav tm="100000">
                                          <p:val>
                                            <p:strVal val="ppt_x"/>
                                          </p:val>
                                        </p:tav>
                                      </p:tavLst>
                                    </p:anim>
                                    <p:anim calcmode="lin" valueType="num">
                                      <p:cBhvr additive="base">
                                        <p:cTn id="17" dur="500"/>
                                        <p:tgtEl>
                                          <p:spTgt spid="11"/>
                                        </p:tgtEl>
                                        <p:attrNameLst>
                                          <p:attrName>ppt_y</p:attrName>
                                        </p:attrNameLst>
                                      </p:cBhvr>
                                      <p:tavLst>
                                        <p:tav tm="0">
                                          <p:val>
                                            <p:strVal val="ppt_y"/>
                                          </p:val>
                                        </p:tav>
                                        <p:tav tm="100000">
                                          <p:val>
                                            <p:strVal val="1+ppt_h/2"/>
                                          </p:val>
                                        </p:tav>
                                      </p:tavLst>
                                    </p:anim>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blinds(horizontal)">
                                      <p:cBhvr>
                                        <p:cTn id="23" dur="500"/>
                                        <p:tgtEl>
                                          <p:spTgt spid="410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105"/>
                                        </p:tgtEl>
                                        <p:attrNameLst>
                                          <p:attrName>style.visibility</p:attrName>
                                        </p:attrNameLst>
                                      </p:cBhvr>
                                      <p:to>
                                        <p:strVal val="visible"/>
                                      </p:to>
                                    </p:set>
                                    <p:animEffect transition="in" filter="blinds(horizontal)">
                                      <p:cBhvr>
                                        <p:cTn id="33" dur="500"/>
                                        <p:tgtEl>
                                          <p:spTgt spid="410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106"/>
                                        </p:tgtEl>
                                        <p:attrNameLst>
                                          <p:attrName>style.visibility</p:attrName>
                                        </p:attrNameLst>
                                      </p:cBhvr>
                                      <p:to>
                                        <p:strVal val="visible"/>
                                      </p:to>
                                    </p:set>
                                    <p:animEffect transition="in" filter="blinds(horizontal)">
                                      <p:cBhvr>
                                        <p:cTn id="38" dur="500"/>
                                        <p:tgtEl>
                                          <p:spTgt spid="410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P spid="11" grpId="0" animBg="1"/>
      <p:bldP spid="11" grpId="1" animBg="1"/>
      <p:bldP spid="12" grpId="0"/>
      <p:bldP spid="4105" grpId="0"/>
      <p:bldP spid="4106"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p:nvPr/>
        </p:nvSpPr>
        <p:spPr>
          <a:xfrm>
            <a:off x="4049713" y="258763"/>
            <a:ext cx="1116012" cy="461962"/>
          </a:xfrm>
          <a:prstGeom prst="rect">
            <a:avLst/>
          </a:prstGeom>
          <a:noFill/>
          <a:ln w="12700">
            <a:noFill/>
          </a:ln>
        </p:spPr>
        <p:txBody>
          <a:bodyPr wrap="none">
            <a:spAutoFit/>
          </a:bodyPr>
          <a:lstStyle/>
          <a:p>
            <a:pPr algn="ctr">
              <a:spcBef>
                <a:spcPct val="50000"/>
              </a:spcBef>
            </a:pPr>
            <a:r>
              <a:rPr lang="en-US" altLang="en-US" sz="2400" b="1" u="sng" dirty="0">
                <a:solidFill>
                  <a:srgbClr val="1D08B8"/>
                </a:solidFill>
                <a:latin typeface="Times New Roman" panose="02020603050405020304" pitchFamily="18" charset="0"/>
                <a:cs typeface="Times New Roman" panose="02020603050405020304" pitchFamily="18" charset="0"/>
              </a:rPr>
              <a:t>B</a:t>
            </a:r>
            <a:r>
              <a:rPr lang="en-US" altLang="en-US" sz="2400" b="1" u="sng" dirty="0">
                <a:solidFill>
                  <a:srgbClr val="1D08B8"/>
                </a:solidFill>
                <a:latin typeface="Times New Roman" panose="02020603050405020304" pitchFamily="18" charset="0"/>
                <a:ea typeface="Times New Roman" panose="02020603050405020304" pitchFamily="18" charset="0"/>
              </a:rPr>
              <a:t>à</a:t>
            </a:r>
            <a:r>
              <a:rPr lang="en-US" altLang="en-US" sz="2400" b="1" u="sng" dirty="0">
                <a:solidFill>
                  <a:srgbClr val="1D08B8"/>
                </a:solidFill>
                <a:latin typeface="Times New Roman" panose="02020603050405020304" pitchFamily="18" charset="0"/>
                <a:cs typeface="Times New Roman" panose="02020603050405020304" pitchFamily="18" charset="0"/>
              </a:rPr>
              <a:t>i 12</a:t>
            </a:r>
            <a:r>
              <a:rPr lang="en-US" altLang="en-US" sz="2400" b="1" dirty="0">
                <a:solidFill>
                  <a:srgbClr val="1D08B8"/>
                </a:solidFill>
                <a:latin typeface="Times New Roman" panose="02020603050405020304" pitchFamily="18" charset="0"/>
                <a:cs typeface="Times New Roman" panose="02020603050405020304" pitchFamily="18" charset="0"/>
              </a:rPr>
              <a:t>:</a:t>
            </a:r>
            <a:endParaRPr lang="en-US" altLang="en-US" sz="2400" b="1" dirty="0">
              <a:solidFill>
                <a:srgbClr val="1D08B8"/>
              </a:solidFill>
              <a:latin typeface="Times New Roman" panose="02020603050405020304" pitchFamily="18" charset="0"/>
              <a:ea typeface="Times New Roman" panose="02020603050405020304" pitchFamily="18" charset="0"/>
            </a:endParaRPr>
          </a:p>
        </p:txBody>
      </p:sp>
      <p:sp>
        <p:nvSpPr>
          <p:cNvPr id="15363" name="Rectangle 8"/>
          <p:cNvSpPr/>
          <p:nvPr/>
        </p:nvSpPr>
        <p:spPr>
          <a:xfrm>
            <a:off x="-76200" y="882650"/>
            <a:ext cx="9144000" cy="830263"/>
          </a:xfrm>
          <a:prstGeom prst="rect">
            <a:avLst/>
          </a:prstGeom>
          <a:noFill/>
          <a:ln w="12700">
            <a:noFill/>
          </a:ln>
        </p:spPr>
        <p:txBody>
          <a:bodyPr>
            <a:spAutoFit/>
          </a:bodyPr>
          <a:lstStyle/>
          <a:p>
            <a:pPr algn="ctr">
              <a:spcBef>
                <a:spcPct val="50000"/>
              </a:spcBef>
            </a:pPr>
            <a:r>
              <a:rPr lang="en-US" altLang="en-US" sz="2400" b="1" dirty="0">
                <a:solidFill>
                  <a:srgbClr val="0000CC"/>
                </a:solidFill>
                <a:latin typeface="Times New Roman" panose="02020603050405020304" pitchFamily="18" charset="0"/>
                <a:cs typeface="Times New Roman" panose="02020603050405020304" pitchFamily="18" charset="0"/>
              </a:rPr>
              <a:t>NHỮNG THÀNH TỰU CHỦ YẾU VÀ Ý NGHĨA LỊCH SỬ CỦA CÁCH MẠNG KHOA HỌC – KĨ THUẬT</a:t>
            </a:r>
            <a:endParaRPr lang="en-US" altLang="en-US" sz="2400" b="1" dirty="0">
              <a:solidFill>
                <a:srgbClr val="0000CC"/>
              </a:solidFill>
              <a:latin typeface="Times New Roman" panose="02020603050405020304" pitchFamily="18" charset="0"/>
              <a:ea typeface="Times New Roman" panose="02020603050405020304" pitchFamily="18" charset="0"/>
            </a:endParaRPr>
          </a:p>
        </p:txBody>
      </p:sp>
      <p:sp>
        <p:nvSpPr>
          <p:cNvPr id="15364" name="Rectangle 8"/>
          <p:cNvSpPr/>
          <p:nvPr/>
        </p:nvSpPr>
        <p:spPr>
          <a:xfrm>
            <a:off x="76200" y="2657475"/>
            <a:ext cx="8915400" cy="460375"/>
          </a:xfrm>
          <a:prstGeom prst="rect">
            <a:avLst/>
          </a:prstGeom>
          <a:noFill/>
          <a:ln w="12700">
            <a:noFill/>
          </a:ln>
        </p:spPr>
        <p:txBody>
          <a:bodyPr>
            <a:spAutoFit/>
          </a:bodyPr>
          <a:lstStyle/>
          <a:p>
            <a:pPr algn="just">
              <a:spcBef>
                <a:spcPct val="50000"/>
              </a:spcBef>
            </a:pPr>
            <a:r>
              <a:rPr lang="en-US" altLang="en-US" sz="2400" b="1" u="sng" dirty="0">
                <a:solidFill>
                  <a:srgbClr val="FF0000"/>
                </a:solidFill>
                <a:latin typeface="Times New Roman" panose="02020603050405020304" pitchFamily="18" charset="0"/>
                <a:cs typeface="Times New Roman" panose="02020603050405020304" pitchFamily="18" charset="0"/>
              </a:rPr>
              <a:t>I. Những th</a:t>
            </a:r>
            <a:r>
              <a:rPr lang="en-US" altLang="en-US" sz="2400" b="1" u="sng" dirty="0">
                <a:solidFill>
                  <a:srgbClr val="FF0000"/>
                </a:solidFill>
                <a:latin typeface="Times New Roman" panose="02020603050405020304" pitchFamily="18" charset="0"/>
                <a:ea typeface="Times New Roman" panose="02020603050405020304" pitchFamily="18" charset="0"/>
              </a:rPr>
              <a:t>à</a:t>
            </a:r>
            <a:r>
              <a:rPr lang="en-US" altLang="en-US" sz="2400" b="1" u="sng" dirty="0">
                <a:solidFill>
                  <a:srgbClr val="FF0000"/>
                </a:solidFill>
                <a:latin typeface="Times New Roman" panose="02020603050405020304" pitchFamily="18" charset="0"/>
                <a:cs typeface="Times New Roman" panose="02020603050405020304" pitchFamily="18" charset="0"/>
              </a:rPr>
              <a:t>nh tựu chủ yếu của cách mạng khoa học – kĩ thuật:</a:t>
            </a:r>
            <a:endParaRPr lang="en-US" altLang="en-US" sz="2400" b="1" u="sng" dirty="0">
              <a:solidFill>
                <a:srgbClr val="0000FF"/>
              </a:solidFill>
              <a:latin typeface="Times New Roman" panose="02020603050405020304" pitchFamily="18" charset="0"/>
              <a:ea typeface="Times New Roman" panose="02020603050405020304" pitchFamily="18" charset="0"/>
            </a:endParaRPr>
          </a:p>
        </p:txBody>
      </p:sp>
      <p:sp>
        <p:nvSpPr>
          <p:cNvPr id="13" name="Rectangle 9"/>
          <p:cNvSpPr/>
          <p:nvPr/>
        </p:nvSpPr>
        <p:spPr>
          <a:xfrm>
            <a:off x="1600200" y="5867400"/>
            <a:ext cx="7467600" cy="830263"/>
          </a:xfrm>
          <a:prstGeom prst="rect">
            <a:avLst/>
          </a:prstGeom>
          <a:noFill/>
          <a:ln w="12700">
            <a:noFill/>
          </a:ln>
        </p:spPr>
        <p:txBody>
          <a:bodyPr>
            <a:spAutoFit/>
          </a:bodyPr>
          <a:lstStyle/>
          <a:p>
            <a:pPr marL="457200" indent="-457200" algn="just">
              <a:spcBef>
                <a:spcPct val="50000"/>
              </a:spcBef>
            </a:pPr>
            <a:r>
              <a:rPr lang="en-US" altLang="en-US" sz="2400" b="1" dirty="0">
                <a:solidFill>
                  <a:srgbClr val="33CC33"/>
                </a:solidFill>
                <a:latin typeface="Times New Roman" panose="02020603050405020304" pitchFamily="18" charset="0"/>
                <a:cs typeface="Times New Roman" panose="02020603050405020304" pitchFamily="18" charset="0"/>
              </a:rPr>
              <a:t>Phong phú, phạm vi rộng lớn hơn, diễn ra trên mọi ng</a:t>
            </a:r>
            <a:r>
              <a:rPr lang="en-US" altLang="en-US" sz="2400" b="1" dirty="0">
                <a:solidFill>
                  <a:srgbClr val="33CC33"/>
                </a:solidFill>
                <a:latin typeface="Times New Roman" panose="02020603050405020304" pitchFamily="18" charset="0"/>
                <a:ea typeface="Times New Roman" panose="02020603050405020304" pitchFamily="18" charset="0"/>
              </a:rPr>
              <a:t>à</a:t>
            </a:r>
            <a:r>
              <a:rPr lang="en-US" altLang="en-US" sz="2400" b="1" dirty="0">
                <a:solidFill>
                  <a:srgbClr val="33CC33"/>
                </a:solidFill>
                <a:latin typeface="Times New Roman" panose="02020603050405020304" pitchFamily="18" charset="0"/>
                <a:cs typeface="Times New Roman" panose="02020603050405020304" pitchFamily="18" charset="0"/>
              </a:rPr>
              <a:t>nh, mọi lĩnh vực</a:t>
            </a:r>
            <a:r>
              <a:rPr lang="en-US" altLang="en-US" sz="2400" b="1" dirty="0">
                <a:solidFill>
                  <a:srgbClr val="33CC33"/>
                </a:solidFill>
                <a:latin typeface="Times New Roman" panose="02020603050405020304" pitchFamily="18" charset="0"/>
                <a:ea typeface="Times New Roman" panose="02020603050405020304" pitchFamily="18" charset="0"/>
              </a:rPr>
              <a:t>…</a:t>
            </a:r>
            <a:r>
              <a:rPr lang="en-US" altLang="en-US" sz="2400" b="1" dirty="0">
                <a:solidFill>
                  <a:srgbClr val="33CC33"/>
                </a:solidFill>
                <a:latin typeface="Times New Roman" panose="02020603050405020304" pitchFamily="18" charset="0"/>
                <a:cs typeface="Times New Roman" panose="02020603050405020304" pitchFamily="18" charset="0"/>
              </a:rPr>
              <a:t>.</a:t>
            </a:r>
            <a:endParaRPr lang="en-US" altLang="en-US" sz="2400" b="1" i="1" dirty="0">
              <a:solidFill>
                <a:srgbClr val="33CC33"/>
              </a:solidFill>
              <a:latin typeface="Times New Roman" panose="02020603050405020304" pitchFamily="18" charset="0"/>
              <a:ea typeface="Times New Roman" panose="02020603050405020304" pitchFamily="18" charset="0"/>
            </a:endParaRPr>
          </a:p>
        </p:txBody>
      </p:sp>
      <p:sp>
        <p:nvSpPr>
          <p:cNvPr id="14" name="Rectangle 8"/>
          <p:cNvSpPr/>
          <p:nvPr/>
        </p:nvSpPr>
        <p:spPr>
          <a:xfrm>
            <a:off x="0" y="3276600"/>
            <a:ext cx="9067800" cy="2091690"/>
          </a:xfrm>
          <a:prstGeom prst="rect">
            <a:avLst/>
          </a:prstGeom>
          <a:noFill/>
          <a:ln w="12700">
            <a:noFill/>
          </a:ln>
        </p:spPr>
        <p:txBody>
          <a:bodyPr>
            <a:spAutoFit/>
          </a:bodyPr>
          <a:lstStyle/>
          <a:p>
            <a:pPr algn="just">
              <a:spcBef>
                <a:spcPct val="50000"/>
              </a:spcBef>
            </a:pPr>
            <a:r>
              <a:rPr lang="en-US" altLang="en-US" sz="2000" dirty="0">
                <a:latin typeface="Times New Roman" panose="02020603050405020304" pitchFamily="18" charset="0"/>
                <a:cs typeface="Times New Roman" panose="02020603050405020304" pitchFamily="18" charset="0"/>
              </a:rPr>
              <a:t>- Khác với cuộc cách mạng thế kỉ XIX (CM KH - KT lần thứ nhất), với nội dung chủ yếu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cơ khí hóa. </a:t>
            </a:r>
          </a:p>
          <a:p>
            <a:pPr algn="just">
              <a:spcBef>
                <a:spcPct val="50000"/>
              </a:spcBef>
            </a:pPr>
            <a:r>
              <a:rPr lang="en-US" altLang="en-US" sz="2000" dirty="0">
                <a:latin typeface="Times New Roman" panose="02020603050405020304" pitchFamily="18" charset="0"/>
                <a:cs typeface="Times New Roman" panose="02020603050405020304" pitchFamily="18" charset="0"/>
              </a:rPr>
              <a:t>- Cuộc CMKH - KT hiện đại ng</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y  nay (CM KH - KT lần thứ hai)  nội dung chủ yếu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tự động hóa cao độ bằng cách sử dụng rộng rãi máy tính điện tử, hiện đại hóa kĩ thuật v</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sản xuất trên cơ sở những phát minh khoa học mới nhất, sử dụng những nguồn năng lượng mới, vật liệu mới, công cụ sản xuất mới</a:t>
            </a:r>
            <a:r>
              <a:rPr lang="en-US" altLang="en-US" sz="2000" dirty="0">
                <a:latin typeface="Times New Roman" panose="02020603050405020304" pitchFamily="18" charset="0"/>
                <a:ea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ea typeface="Times New Roman" panose="02020603050405020304" pitchFamily="18" charset="0"/>
            </a:endParaRPr>
          </a:p>
        </p:txBody>
      </p:sp>
      <p:sp>
        <p:nvSpPr>
          <p:cNvPr id="2" name="Right Arrow 1"/>
          <p:cNvSpPr/>
          <p:nvPr/>
        </p:nvSpPr>
        <p:spPr>
          <a:xfrm>
            <a:off x="123825" y="5815013"/>
            <a:ext cx="1219200" cy="9366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p:nvPr/>
        </p:nvSpPr>
        <p:spPr>
          <a:xfrm>
            <a:off x="4011613" y="387350"/>
            <a:ext cx="1116012" cy="460375"/>
          </a:xfrm>
          <a:prstGeom prst="rect">
            <a:avLst/>
          </a:prstGeom>
          <a:noFill/>
          <a:ln w="12700">
            <a:noFill/>
          </a:ln>
        </p:spPr>
        <p:txBody>
          <a:bodyPr wrap="none">
            <a:spAutoFit/>
          </a:bodyPr>
          <a:lstStyle/>
          <a:p>
            <a:pPr algn="ctr">
              <a:spcBef>
                <a:spcPct val="50000"/>
              </a:spcBef>
            </a:pPr>
            <a:r>
              <a:rPr lang="en-US" altLang="en-US" sz="2400" b="1" u="sng" dirty="0">
                <a:solidFill>
                  <a:srgbClr val="1D08B8"/>
                </a:solidFill>
                <a:latin typeface="Times New Roman" panose="02020603050405020304" pitchFamily="18" charset="0"/>
                <a:cs typeface="Times New Roman" panose="02020603050405020304" pitchFamily="18" charset="0"/>
              </a:rPr>
              <a:t>B</a:t>
            </a:r>
            <a:r>
              <a:rPr lang="en-US" altLang="en-US" sz="2400" b="1" u="sng" dirty="0">
                <a:solidFill>
                  <a:srgbClr val="1D08B8"/>
                </a:solidFill>
                <a:latin typeface="Times New Roman" panose="02020603050405020304" pitchFamily="18" charset="0"/>
                <a:ea typeface="Times New Roman" panose="02020603050405020304" pitchFamily="18" charset="0"/>
              </a:rPr>
              <a:t>à</a:t>
            </a:r>
            <a:r>
              <a:rPr lang="en-US" altLang="en-US" sz="2400" b="1" u="sng" dirty="0">
                <a:solidFill>
                  <a:srgbClr val="1D08B8"/>
                </a:solidFill>
                <a:latin typeface="Times New Roman" panose="02020603050405020304" pitchFamily="18" charset="0"/>
                <a:cs typeface="Times New Roman" panose="02020603050405020304" pitchFamily="18" charset="0"/>
              </a:rPr>
              <a:t>i 12</a:t>
            </a:r>
            <a:r>
              <a:rPr lang="en-US" altLang="en-US" sz="2400" b="1" dirty="0">
                <a:solidFill>
                  <a:srgbClr val="1D08B8"/>
                </a:solidFill>
                <a:latin typeface="Times New Roman" panose="02020603050405020304" pitchFamily="18" charset="0"/>
                <a:cs typeface="Times New Roman" panose="02020603050405020304" pitchFamily="18" charset="0"/>
              </a:rPr>
              <a:t>:</a:t>
            </a:r>
            <a:endParaRPr lang="en-US" altLang="en-US" sz="2400" b="1" dirty="0">
              <a:solidFill>
                <a:srgbClr val="1D08B8"/>
              </a:solidFill>
              <a:latin typeface="Times New Roman" panose="02020603050405020304" pitchFamily="18" charset="0"/>
              <a:ea typeface="Times New Roman" panose="02020603050405020304" pitchFamily="18" charset="0"/>
            </a:endParaRPr>
          </a:p>
        </p:txBody>
      </p:sp>
      <p:sp>
        <p:nvSpPr>
          <p:cNvPr id="16387" name="Rectangle 8"/>
          <p:cNvSpPr/>
          <p:nvPr/>
        </p:nvSpPr>
        <p:spPr>
          <a:xfrm>
            <a:off x="-76200" y="847725"/>
            <a:ext cx="9144000" cy="830263"/>
          </a:xfrm>
          <a:prstGeom prst="rect">
            <a:avLst/>
          </a:prstGeom>
          <a:noFill/>
          <a:ln w="12700">
            <a:noFill/>
          </a:ln>
        </p:spPr>
        <p:txBody>
          <a:bodyPr>
            <a:spAutoFit/>
          </a:bodyPr>
          <a:lstStyle/>
          <a:p>
            <a:pPr algn="ctr">
              <a:spcBef>
                <a:spcPct val="50000"/>
              </a:spcBef>
            </a:pPr>
            <a:r>
              <a:rPr lang="en-US" altLang="en-US" sz="2400" b="1" dirty="0">
                <a:solidFill>
                  <a:srgbClr val="0000CC"/>
                </a:solidFill>
                <a:latin typeface="Times New Roman" panose="02020603050405020304" pitchFamily="18" charset="0"/>
                <a:cs typeface="Times New Roman" panose="02020603050405020304" pitchFamily="18" charset="0"/>
              </a:rPr>
              <a:t>NHỮNG THÀNH TỰU CHỦ YẾU VÀ Ý NGHĨA LỊCH SỬ CỦA CÁCH MẠNG KHOA HỌC – KĨ THUẬT</a:t>
            </a:r>
            <a:endParaRPr lang="en-US" altLang="en-US" sz="2400" b="1" dirty="0">
              <a:solidFill>
                <a:srgbClr val="0000CC"/>
              </a:solidFill>
              <a:latin typeface="Times New Roman" panose="02020603050405020304" pitchFamily="18" charset="0"/>
              <a:ea typeface="Times New Roman" panose="02020603050405020304" pitchFamily="18" charset="0"/>
            </a:endParaRPr>
          </a:p>
        </p:txBody>
      </p:sp>
      <p:sp>
        <p:nvSpPr>
          <p:cNvPr id="16388" name="Rectangle 8"/>
          <p:cNvSpPr/>
          <p:nvPr/>
        </p:nvSpPr>
        <p:spPr>
          <a:xfrm>
            <a:off x="228600" y="1909763"/>
            <a:ext cx="8458200" cy="4154487"/>
          </a:xfrm>
          <a:prstGeom prst="rect">
            <a:avLst/>
          </a:prstGeom>
          <a:noFill/>
          <a:ln w="12700">
            <a:noFill/>
          </a:ln>
        </p:spPr>
        <p:txBody>
          <a:bodyPr>
            <a:spAutoFit/>
          </a:bodyPr>
          <a:lstStyle/>
          <a:p>
            <a:pPr algn="just">
              <a:spcBef>
                <a:spcPct val="50000"/>
              </a:spcBef>
            </a:pPr>
            <a:r>
              <a:rPr lang="en-US" altLang="en-US" sz="2400" dirty="0">
                <a:solidFill>
                  <a:srgbClr val="0000FF"/>
                </a:solidFill>
                <a:latin typeface="Times New Roman" panose="02020603050405020304" pitchFamily="18" charset="0"/>
                <a:cs typeface="Times New Roman" panose="02020603050405020304" pitchFamily="18" charset="0"/>
              </a:rPr>
              <a:t>Cuộc CMKH-KT hiện đại trải qua 2 giai đoạn : </a:t>
            </a:r>
          </a:p>
          <a:p>
            <a:pPr algn="just">
              <a:spcBef>
                <a:spcPct val="50000"/>
              </a:spcBef>
            </a:pPr>
            <a:r>
              <a:rPr lang="en-US" altLang="en-US" sz="2400" dirty="0">
                <a:solidFill>
                  <a:srgbClr val="0000FF"/>
                </a:solidFill>
                <a:latin typeface="Times New Roman" panose="02020603050405020304" pitchFamily="18" charset="0"/>
                <a:cs typeface="Times New Roman" panose="02020603050405020304" pitchFamily="18" charset="0"/>
              </a:rPr>
              <a:t>   + GĐ đoạn đầu từ những năm 40 đến những năm 70 của thế kỉ XX</a:t>
            </a:r>
          </a:p>
          <a:p>
            <a:pPr algn="just">
              <a:spcBef>
                <a:spcPct val="50000"/>
              </a:spcBef>
            </a:pPr>
            <a:r>
              <a:rPr lang="en-US" altLang="en-US" sz="2400" dirty="0">
                <a:solidFill>
                  <a:srgbClr val="0000FF"/>
                </a:solidFill>
                <a:latin typeface="Times New Roman" panose="02020603050405020304" pitchFamily="18" charset="0"/>
                <a:cs typeface="Times New Roman" panose="02020603050405020304" pitchFamily="18" charset="0"/>
              </a:rPr>
              <a:t>    + GĐ 2 bắt đầu từ khoảng giữa những năm 70 của TK XX đó l</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cs typeface="Times New Roman" panose="02020603050405020304" pitchFamily="18" charset="0"/>
              </a:rPr>
              <a:t> cuộc </a:t>
            </a:r>
            <a:r>
              <a:rPr lang="en-US" altLang="en-US" sz="2400" dirty="0">
                <a:solidFill>
                  <a:srgbClr val="FF0000"/>
                </a:solidFill>
                <a:latin typeface="Times New Roman" panose="02020603050405020304" pitchFamily="18" charset="0"/>
                <a:cs typeface="Times New Roman" panose="02020603050405020304" pitchFamily="18" charset="0"/>
              </a:rPr>
              <a:t>CM chủ yếu về công nghệ</a:t>
            </a:r>
            <a:r>
              <a:rPr lang="en-US" altLang="en-US" sz="2400" dirty="0">
                <a:solidFill>
                  <a:srgbClr val="0000FF"/>
                </a:solidFill>
                <a:latin typeface="Times New Roman" panose="02020603050405020304" pitchFamily="18" charset="0"/>
                <a:cs typeface="Times New Roman" panose="02020603050405020304" pitchFamily="18" charset="0"/>
              </a:rPr>
              <a:t>, với sự ra đời của thế hệ máy tính điện tử mới được sử dụng trong mọi hoạt động kinh tế v</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cs typeface="Times New Roman" panose="02020603050405020304" pitchFamily="18" charset="0"/>
              </a:rPr>
              <a:t> đời sống XH</a:t>
            </a:r>
            <a:r>
              <a:rPr lang="en-US" altLang="en-US" sz="2400" dirty="0">
                <a:solidFill>
                  <a:srgbClr val="0000FF"/>
                </a:solidFill>
                <a:latin typeface="Times New Roman" panose="02020603050405020304" pitchFamily="18" charset="0"/>
                <a:ea typeface="Times New Roman" panose="02020603050405020304" pitchFamily="18" charset="0"/>
              </a:rPr>
              <a:t>…</a:t>
            </a:r>
            <a:r>
              <a:rPr lang="en-US" altLang="en-US" sz="2400" dirty="0">
                <a:solidFill>
                  <a:srgbClr val="0000FF"/>
                </a:solidFill>
                <a:latin typeface="Times New Roman" panose="02020603050405020304" pitchFamily="18" charset="0"/>
                <a:cs typeface="Times New Roman" panose="02020603050405020304" pitchFamily="18" charset="0"/>
              </a:rPr>
              <a:t>tạo điều kiện cho SX phát triển theo chiều sâu , giảm tiêu hao năng lượng, nguyên liệu, giảm tác hại đến môi trường, nâng cao chất lượng sản phẩm, dịch vụ</a:t>
            </a:r>
            <a:r>
              <a:rPr lang="en-US" altLang="en-US" sz="2400" dirty="0">
                <a:solidFill>
                  <a:srgbClr val="0000FF"/>
                </a:solidFill>
                <a:latin typeface="Times New Roman" panose="02020603050405020304" pitchFamily="18" charset="0"/>
                <a:ea typeface="Times New Roman" panose="02020603050405020304" pitchFamily="18" charset="0"/>
              </a:rPr>
              <a:t>…</a:t>
            </a:r>
            <a:r>
              <a:rPr lang="en-US" altLang="en-US" sz="2400" dirty="0">
                <a:solidFill>
                  <a:srgbClr val="0000FF"/>
                </a:solidFill>
                <a:latin typeface="Times New Roman" panose="02020603050405020304" pitchFamily="18" charset="0"/>
                <a:cs typeface="Times New Roman" panose="02020603050405020304" pitchFamily="18" charset="0"/>
              </a:rPr>
              <a:t>CM tin học , máy tính thay thế nhiều chức năng của lao động trí óc</a:t>
            </a:r>
            <a:r>
              <a:rPr lang="en-US" altLang="en-US" sz="2400" dirty="0">
                <a:solidFill>
                  <a:srgbClr val="0000FF"/>
                </a:solidFill>
                <a:latin typeface="Times New Roman" panose="02020603050405020304" pitchFamily="18" charset="0"/>
                <a:ea typeface="Times New Roman" panose="02020603050405020304" pitchFamily="18" charset="0"/>
              </a:rPr>
              <a:t>…</a:t>
            </a:r>
          </a:p>
        </p:txBody>
      </p:sp>
      <p:pic>
        <p:nvPicPr>
          <p:cNvPr id="16389" name="Picture 2"/>
          <p:cNvPicPr>
            <a:picLocks noChangeAspect="1"/>
          </p:cNvPicPr>
          <p:nvPr/>
        </p:nvPicPr>
        <p:blipFill>
          <a:blip r:embed="rId2"/>
          <a:stretch>
            <a:fillRect/>
          </a:stretch>
        </p:blipFill>
        <p:spPr>
          <a:xfrm>
            <a:off x="228600" y="1677988"/>
            <a:ext cx="8686800" cy="5027612"/>
          </a:xfrm>
          <a:prstGeom prst="rect">
            <a:avLst/>
          </a:prstGeom>
          <a:noFill/>
          <a:ln w="9525">
            <a:noFill/>
          </a:ln>
        </p:spPr>
      </p:pic>
      <p:sp>
        <p:nvSpPr>
          <p:cNvPr id="16" name="Cloud 15"/>
          <p:cNvSpPr/>
          <p:nvPr/>
        </p:nvSpPr>
        <p:spPr>
          <a:xfrm>
            <a:off x="1219200" y="1909763"/>
            <a:ext cx="7162800" cy="1600200"/>
          </a:xfrm>
          <a:prstGeom prst="cloud">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endParaRPr sz="2400" dirty="0">
              <a:solidFill>
                <a:srgbClr val="FFFF00"/>
              </a:solidFill>
              <a:latin typeface="Arial" panose="020B0604020202020204" pitchFamily="34" charset="0"/>
              <a:cs typeface="Arial" panose="020B0604020202020204" pitchFamily="34" charset="0"/>
            </a:endParaRPr>
          </a:p>
          <a:p>
            <a:pPr lvl="0" algn="ctr">
              <a:buNone/>
            </a:pPr>
            <a:r>
              <a:rPr sz="2400" dirty="0">
                <a:solidFill>
                  <a:srgbClr val="FFFF00"/>
                </a:solidFill>
                <a:latin typeface="Arial" panose="020B0604020202020204" pitchFamily="34" charset="0"/>
                <a:cs typeface="Arial" panose="020B0604020202020204" pitchFamily="34" charset="0"/>
              </a:rPr>
              <a:t>    Th</a:t>
            </a:r>
            <a:r>
              <a:rPr sz="2400" dirty="0">
                <a:solidFill>
                  <a:srgbClr val="FFFF00"/>
                </a:solidFill>
                <a:latin typeface="Arial" panose="020B0604020202020204" pitchFamily="34" charset="0"/>
                <a:ea typeface="Arial" panose="020B0604020202020204" pitchFamily="34" charset="0"/>
              </a:rPr>
              <a:t>à</a:t>
            </a:r>
            <a:r>
              <a:rPr sz="2400" dirty="0">
                <a:solidFill>
                  <a:srgbClr val="FFFF00"/>
                </a:solidFill>
                <a:latin typeface="Arial" panose="020B0604020202020204" pitchFamily="34" charset="0"/>
                <a:cs typeface="Arial" panose="020B0604020202020204" pitchFamily="34" charset="0"/>
              </a:rPr>
              <a:t>nh tựu chủ yếu của cuộc cách mạng khoa học – kĩ thuật? </a:t>
            </a:r>
          </a:p>
          <a:p>
            <a:pPr lvl="0" algn="ctr">
              <a:buNone/>
            </a:pPr>
            <a:endParaRPr sz="2400" dirty="0">
              <a:solidFill>
                <a:srgbClr val="FFFF00"/>
              </a:solidFill>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92738" y="1873250"/>
            <a:ext cx="3657600" cy="1816100"/>
          </a:xfrm>
          <a:prstGeom prst="rect">
            <a:avLst/>
          </a:prstGeom>
          <a:noFill/>
          <a:ln w="12700">
            <a:noFill/>
          </a:ln>
        </p:spPr>
        <p:txBody>
          <a:bodyPr>
            <a:spAutoFit/>
          </a:bodyPr>
          <a:lstStyle/>
          <a:p>
            <a:pPr marL="457200" indent="-457200" algn="just">
              <a:spcBef>
                <a:spcPct val="50000"/>
              </a:spcBef>
            </a:pPr>
            <a:r>
              <a:rPr lang="en-US" altLang="en-US" sz="2400" dirty="0">
                <a:latin typeface="Times New Roman" panose="02020603050405020304" pitchFamily="18" charset="0"/>
                <a:cs typeface="Times New Roman" panose="02020603050405020304" pitchFamily="18" charset="0"/>
              </a:rPr>
              <a:t>C</a:t>
            </a:r>
            <a:r>
              <a:rPr lang="en-US" altLang="en-US" sz="2800" dirty="0">
                <a:latin typeface="Times New Roman" panose="02020603050405020304" pitchFamily="18" charset="0"/>
                <a:cs typeface="Times New Roman" panose="02020603050405020304" pitchFamily="18" charset="0"/>
              </a:rPr>
              <a:t>ó nhiều phát minh to</a:t>
            </a:r>
          </a:p>
          <a:p>
            <a:pPr marL="457200" indent="-457200" algn="just">
              <a:spcBef>
                <a:spcPct val="50000"/>
              </a:spcBef>
            </a:pPr>
            <a:r>
              <a:rPr lang="en-US" altLang="en-US" sz="2800" dirty="0">
                <a:latin typeface="Times New Roman" panose="02020603050405020304" pitchFamily="18" charset="0"/>
                <a:cs typeface="Times New Roman" panose="02020603050405020304" pitchFamily="18" charset="0"/>
              </a:rPr>
              <a:t>lớn trong Toán học, vật</a:t>
            </a:r>
          </a:p>
          <a:p>
            <a:pPr marL="457200" indent="-457200" algn="just">
              <a:spcBef>
                <a:spcPct val="50000"/>
              </a:spcBef>
            </a:pPr>
            <a:r>
              <a:rPr lang="en-US" altLang="en-US" sz="2800" dirty="0">
                <a:latin typeface="Times New Roman" panose="02020603050405020304" pitchFamily="18" charset="0"/>
                <a:cs typeface="Times New Roman" panose="02020603050405020304" pitchFamily="18" charset="0"/>
              </a:rPr>
              <a:t>lí, hóa học, sinh học</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ea typeface="Times New Roman" panose="02020603050405020304" pitchFamily="18" charset="0"/>
            </a:endParaRPr>
          </a:p>
        </p:txBody>
      </p:sp>
      <p:pic>
        <p:nvPicPr>
          <p:cNvPr id="17411" name="Picture 13" descr="cuu dolly"/>
          <p:cNvPicPr>
            <a:picLocks noChangeAspect="1"/>
          </p:cNvPicPr>
          <p:nvPr/>
        </p:nvPicPr>
        <p:blipFill>
          <a:blip r:embed="rId2"/>
          <a:stretch>
            <a:fillRect/>
          </a:stretch>
        </p:blipFill>
        <p:spPr>
          <a:xfrm>
            <a:off x="152400" y="3352800"/>
            <a:ext cx="4325938" cy="3392488"/>
          </a:xfrm>
          <a:prstGeom prst="rect">
            <a:avLst/>
          </a:prstGeom>
          <a:noFill/>
          <a:ln w="9525">
            <a:noFill/>
          </a:ln>
        </p:spPr>
      </p:pic>
      <p:sp>
        <p:nvSpPr>
          <p:cNvPr id="17412" name="Rectangle 14"/>
          <p:cNvSpPr/>
          <p:nvPr/>
        </p:nvSpPr>
        <p:spPr>
          <a:xfrm>
            <a:off x="4518025" y="4929188"/>
            <a:ext cx="4267200" cy="1816100"/>
          </a:xfrm>
          <a:prstGeom prst="rect">
            <a:avLst/>
          </a:prstGeom>
          <a:noFill/>
          <a:ln w="9525">
            <a:noFill/>
          </a:ln>
        </p:spPr>
        <p:txBody>
          <a:bodyPr>
            <a:spAutoFit/>
          </a:bodyPr>
          <a:lstStyle/>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Cừu Đô-li, động vật đầu tiên ra đời bằng phương pháp sinh sản vô tính (3/1997)</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17413" name="Rectangle 8"/>
          <p:cNvSpPr/>
          <p:nvPr/>
        </p:nvSpPr>
        <p:spPr>
          <a:xfrm>
            <a:off x="4011613" y="177800"/>
            <a:ext cx="1116012" cy="461963"/>
          </a:xfrm>
          <a:prstGeom prst="rect">
            <a:avLst/>
          </a:prstGeom>
          <a:noFill/>
          <a:ln w="12700">
            <a:noFill/>
          </a:ln>
        </p:spPr>
        <p:txBody>
          <a:bodyPr wrap="none">
            <a:spAutoFit/>
          </a:bodyPr>
          <a:lstStyle/>
          <a:p>
            <a:pPr algn="ctr">
              <a:spcBef>
                <a:spcPct val="50000"/>
              </a:spcBef>
            </a:pPr>
            <a:r>
              <a:rPr lang="en-US" altLang="en-US" sz="2400" b="1" u="sng" dirty="0">
                <a:solidFill>
                  <a:srgbClr val="1D08B8"/>
                </a:solidFill>
                <a:latin typeface="Times New Roman" panose="02020603050405020304" pitchFamily="18" charset="0"/>
                <a:cs typeface="Times New Roman" panose="02020603050405020304" pitchFamily="18" charset="0"/>
              </a:rPr>
              <a:t>B</a:t>
            </a:r>
            <a:r>
              <a:rPr lang="en-US" altLang="en-US" sz="2400" b="1" u="sng" dirty="0">
                <a:solidFill>
                  <a:srgbClr val="1D08B8"/>
                </a:solidFill>
                <a:latin typeface="Times New Roman" panose="02020603050405020304" pitchFamily="18" charset="0"/>
                <a:ea typeface="Times New Roman" panose="02020603050405020304" pitchFamily="18" charset="0"/>
              </a:rPr>
              <a:t>à</a:t>
            </a:r>
            <a:r>
              <a:rPr lang="en-US" altLang="en-US" sz="2400" b="1" u="sng" dirty="0">
                <a:solidFill>
                  <a:srgbClr val="1D08B8"/>
                </a:solidFill>
                <a:latin typeface="Times New Roman" panose="02020603050405020304" pitchFamily="18" charset="0"/>
                <a:cs typeface="Times New Roman" panose="02020603050405020304" pitchFamily="18" charset="0"/>
              </a:rPr>
              <a:t>i 12</a:t>
            </a:r>
            <a:r>
              <a:rPr lang="en-US" altLang="en-US" sz="2400" b="1" dirty="0">
                <a:solidFill>
                  <a:srgbClr val="1D08B8"/>
                </a:solidFill>
                <a:latin typeface="Times New Roman" panose="02020603050405020304" pitchFamily="18" charset="0"/>
                <a:cs typeface="Times New Roman" panose="02020603050405020304" pitchFamily="18" charset="0"/>
              </a:rPr>
              <a:t>:</a:t>
            </a:r>
            <a:endParaRPr lang="en-US" altLang="en-US" sz="2400" b="1" dirty="0">
              <a:solidFill>
                <a:srgbClr val="1D08B8"/>
              </a:solidFill>
              <a:latin typeface="Times New Roman" panose="02020603050405020304" pitchFamily="18" charset="0"/>
              <a:ea typeface="Times New Roman" panose="02020603050405020304" pitchFamily="18" charset="0"/>
            </a:endParaRPr>
          </a:p>
        </p:txBody>
      </p:sp>
      <p:sp>
        <p:nvSpPr>
          <p:cNvPr id="17414" name="Rectangle 8"/>
          <p:cNvSpPr/>
          <p:nvPr/>
        </p:nvSpPr>
        <p:spPr>
          <a:xfrm>
            <a:off x="-76200" y="884238"/>
            <a:ext cx="9144000" cy="831850"/>
          </a:xfrm>
          <a:prstGeom prst="rect">
            <a:avLst/>
          </a:prstGeom>
          <a:noFill/>
          <a:ln w="12700">
            <a:noFill/>
          </a:ln>
        </p:spPr>
        <p:txBody>
          <a:bodyPr>
            <a:spAutoFit/>
          </a:bodyPr>
          <a:lstStyle/>
          <a:p>
            <a:pPr algn="ctr">
              <a:spcBef>
                <a:spcPct val="50000"/>
              </a:spcBef>
            </a:pPr>
            <a:r>
              <a:rPr lang="en-US" altLang="en-US" sz="2400" b="1" dirty="0">
                <a:solidFill>
                  <a:srgbClr val="0000CC"/>
                </a:solidFill>
                <a:latin typeface="Times New Roman" panose="02020603050405020304" pitchFamily="18" charset="0"/>
                <a:cs typeface="Times New Roman" panose="02020603050405020304" pitchFamily="18" charset="0"/>
              </a:rPr>
              <a:t>NHỮNG THÀNH TỰU CHỦ YẾU VÀ Ý NGHĨA LỊCH SỬ CỦA CÁCH MẠNG KHOA HỌC – KĨ THUẬT</a:t>
            </a:r>
            <a:endParaRPr lang="en-US" altLang="en-US" sz="2400" b="1" dirty="0">
              <a:solidFill>
                <a:srgbClr val="0000CC"/>
              </a:solidFill>
              <a:latin typeface="Times New Roman" panose="02020603050405020304" pitchFamily="18" charset="0"/>
              <a:ea typeface="Times New Roman" panose="02020603050405020304" pitchFamily="18" charset="0"/>
            </a:endParaRPr>
          </a:p>
        </p:txBody>
      </p:sp>
      <p:sp>
        <p:nvSpPr>
          <p:cNvPr id="3" name="Right Arrow 2"/>
          <p:cNvSpPr/>
          <p:nvPr/>
        </p:nvSpPr>
        <p:spPr>
          <a:xfrm>
            <a:off x="0" y="2057400"/>
            <a:ext cx="5392738" cy="1447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en-US" sz="2800" b="1" dirty="0">
                <a:solidFill>
                  <a:srgbClr val="33CC33"/>
                </a:solidFill>
                <a:latin typeface="Times New Roman" panose="02020603050405020304" pitchFamily="18" charset="0"/>
                <a:cs typeface="Times New Roman" panose="02020603050405020304" pitchFamily="18" charset="0"/>
              </a:rPr>
              <a:t>Trong lĩnh vực khoa học cơ bản</a:t>
            </a:r>
            <a:endParaRPr sz="2800" dirty="0">
              <a:solidFill>
                <a:srgbClr val="33CC33"/>
              </a:solidFill>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411"/>
                                        </p:tgtEl>
                                        <p:attrNameLst>
                                          <p:attrName>style.visibility</p:attrName>
                                        </p:attrNameLst>
                                      </p:cBhvr>
                                      <p:to>
                                        <p:strVal val="visible"/>
                                      </p:to>
                                    </p:set>
                                    <p:animEffect transition="in" filter="circle(in)">
                                      <p:cBhvr>
                                        <p:cTn id="17" dur="2000"/>
                                        <p:tgtEl>
                                          <p:spTgt spid="17411"/>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7412"/>
                                        </p:tgtEl>
                                        <p:attrNameLst>
                                          <p:attrName>style.visibility</p:attrName>
                                        </p:attrNameLst>
                                      </p:cBhvr>
                                      <p:to>
                                        <p:strVal val="visible"/>
                                      </p:to>
                                    </p:set>
                                    <p:animEffect transition="in" filter="circle(in)">
                                      <p:cBhvr>
                                        <p:cTn id="20"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412" grpId="0"/>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2782</Words>
  <Application>Microsoft Office PowerPoint</Application>
  <PresentationFormat>On-screen Show (4:3)</PresentationFormat>
  <Paragraphs>232</Paragraphs>
  <Slides>49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.VnTime</vt:lpstr>
      <vt:lpstr>Arial</vt:lpstr>
      <vt:lpstr>Calibri</vt:lpstr>
      <vt:lpstr>Candara</vt:lpstr>
      <vt:lpstr>Symbol</vt:lpstr>
      <vt:lpstr>Tahoma</vt:lpstr>
      <vt:lpstr>Times New Roman</vt:lpstr>
      <vt:lpstr>VNI-Times</vt: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CÔNG CỤ SẢN XUẤT MỚI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nét cơ bản về xu hướng toàn cầu hóa </vt:lpstr>
      <vt:lpstr>  Tác động của toàn cầu hóa đối với Thế giới  </vt:lpstr>
      <vt:lpstr> Tác động của toàn cầu hóa đối với  Việt Nam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ThanhTungco.,Ltd</dc:creator>
  <cp:lastModifiedBy>Ngoc Thy</cp:lastModifiedBy>
  <cp:revision>130</cp:revision>
  <dcterms:created xsi:type="dcterms:W3CDTF">2016-12-02T15:18:00Z</dcterms:created>
  <dcterms:modified xsi:type="dcterms:W3CDTF">2023-03-27T13:01:28Z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2C57AE8437BA47CFB914AB53B34FA696</vt:lpwstr>
  </property>
  <property fmtid="{D5CDD505-2E9C-101B-9397-08002B2CF9AE}" pid="3" name="KSOProductBuildVer">
    <vt:lpwstr>1033-11.2.0.10323</vt:lpwstr>
  </property>
</Properties>
</file>